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93" r:id="rId2"/>
    <p:sldId id="329" r:id="rId3"/>
    <p:sldId id="302" r:id="rId4"/>
    <p:sldId id="337" r:id="rId5"/>
    <p:sldId id="330" r:id="rId6"/>
    <p:sldId id="340" r:id="rId7"/>
    <p:sldId id="341" r:id="rId8"/>
    <p:sldId id="338" r:id="rId9"/>
    <p:sldId id="333" r:id="rId10"/>
    <p:sldId id="334" r:id="rId11"/>
    <p:sldId id="335" r:id="rId12"/>
    <p:sldId id="342" r:id="rId13"/>
    <p:sldId id="343" r:id="rId14"/>
    <p:sldId id="344" r:id="rId15"/>
    <p:sldId id="317" r:id="rId16"/>
    <p:sldId id="347" r:id="rId17"/>
    <p:sldId id="339" r:id="rId18"/>
  </p:sldIdLst>
  <p:sldSz cx="24377650" cy="13716000"/>
  <p:notesSz cx="6858000" cy="9144000"/>
  <p:defaultTextStyle>
    <a:defPPr>
      <a:defRPr lang="en-US"/>
    </a:defPPr>
    <a:lvl1pPr marL="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21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434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2651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6868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1086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249">
          <p15:clr>
            <a:srgbClr val="A4A3A4"/>
          </p15:clr>
        </p15:guide>
        <p15:guide id="2" orient="horz" pos="362">
          <p15:clr>
            <a:srgbClr val="A4A3A4"/>
          </p15:clr>
        </p15:guide>
        <p15:guide id="3" pos="7685">
          <p15:clr>
            <a:srgbClr val="A4A3A4"/>
          </p15:clr>
        </p15:guide>
        <p15:guide id="4" pos="953">
          <p15:clr>
            <a:srgbClr val="A4A3A4"/>
          </p15:clr>
        </p15:guide>
        <p15:guide id="5" pos="1439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5469"/>
    <a:srgbClr val="FAFCFF"/>
    <a:srgbClr val="FFFFFF"/>
    <a:srgbClr val="33D1AD"/>
    <a:srgbClr val="F19A14"/>
    <a:srgbClr val="0D73B2"/>
    <a:srgbClr val="445468"/>
    <a:srgbClr val="F1CB16"/>
    <a:srgbClr val="1FB18A"/>
    <a:srgbClr val="38455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038" autoAdjust="0"/>
    <p:restoredTop sz="99409" autoAdjust="0"/>
  </p:normalViewPr>
  <p:slideViewPr>
    <p:cSldViewPr snapToGrid="0" snapToObjects="1">
      <p:cViewPr>
        <p:scale>
          <a:sx n="35" d="100"/>
          <a:sy n="35" d="100"/>
        </p:scale>
        <p:origin x="632" y="696"/>
      </p:cViewPr>
      <p:guideLst>
        <p:guide orient="horz" pos="8249"/>
        <p:guide orient="horz" pos="362"/>
        <p:guide pos="7685"/>
        <p:guide pos="953"/>
        <p:guide pos="14391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4" d="100"/>
        <a:sy n="24" d="100"/>
      </p:scale>
      <p:origin x="0" y="5568"/>
    </p:cViewPr>
  </p:sorter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Calibri Light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Calibri Light"/>
              </a:defRPr>
            </a:lvl1pPr>
          </a:lstStyle>
          <a:p>
            <a:fld id="{EFC10EE1-B198-C942-8235-326C972CBB30}" type="datetimeFigureOut">
              <a:rPr lang="en-US" smtClean="0"/>
              <a:pPr/>
              <a:t>8/13/17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Calibri Light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Calibri Light"/>
              </a:defRPr>
            </a:lvl1pPr>
          </a:lstStyle>
          <a:p>
            <a:fld id="{006BE02D-20C0-F840-AFAC-BEA99C74FDC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3289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1pPr>
    <a:lvl2pPr marL="914217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2pPr>
    <a:lvl3pPr marL="1828434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3pPr>
    <a:lvl4pPr marL="2742651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4pPr>
    <a:lvl5pPr marL="3656868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5pPr>
    <a:lvl6pPr marL="4571086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06847985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Bar Text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24377650" cy="9673915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584308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5964" y="730259"/>
            <a:ext cx="21025723" cy="2651126"/>
          </a:xfrm>
          <a:prstGeom prst="rect">
            <a:avLst/>
          </a:prstGeom>
        </p:spPr>
        <p:txBody>
          <a:bodyPr vert="horz" lIns="182843" tIns="91422" rIns="182843" bIns="91422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5964" y="3651250"/>
            <a:ext cx="21025723" cy="8702676"/>
          </a:xfrm>
          <a:prstGeom prst="rect">
            <a:avLst/>
          </a:prstGeom>
        </p:spPr>
        <p:txBody>
          <a:bodyPr vert="horz" lIns="182843" tIns="91422" rIns="182843" bIns="91422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22848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834" r:id="rId2"/>
  </p:sldLayoutIdLst>
  <p:transition spd="slow">
    <p:push dir="u"/>
  </p:transition>
  <p:hf hdr="0" ftr="0" dt="0"/>
  <p:txStyles>
    <p:titleStyle>
      <a:lvl1pPr algn="l" defTabSz="1828434" rtl="0" eaLnBrk="1" latinLnBrk="0" hangingPunct="1">
        <a:lnSpc>
          <a:spcPct val="90000"/>
        </a:lnSpc>
        <a:spcBef>
          <a:spcPct val="0"/>
        </a:spcBef>
        <a:buNone/>
        <a:defRPr lang="en-US" sz="6000" kern="1200">
          <a:solidFill>
            <a:schemeClr val="tx1"/>
          </a:solidFill>
          <a:latin typeface="Lato Light"/>
          <a:ea typeface="+mj-ea"/>
          <a:cs typeface="Lato Light"/>
        </a:defRPr>
      </a:lvl1pPr>
    </p:titleStyle>
    <p:bodyStyle>
      <a:lvl1pPr marL="0" indent="0" algn="l" defTabSz="1828434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None/>
        <a:defRPr lang="en-US" sz="4800" kern="1200" dirty="0" smtClean="0">
          <a:solidFill>
            <a:schemeClr val="tx1"/>
          </a:solidFill>
          <a:effectLst/>
          <a:latin typeface="Lato Light"/>
          <a:ea typeface="+mn-ea"/>
          <a:cs typeface="Lato Light"/>
        </a:defRPr>
      </a:lvl1pPr>
      <a:lvl2pPr marL="914217" indent="0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lang="en-US" sz="4000" kern="1200" dirty="0" smtClean="0">
          <a:solidFill>
            <a:schemeClr val="tx1"/>
          </a:solidFill>
          <a:effectLst/>
          <a:latin typeface="Lato Light"/>
          <a:ea typeface="+mn-ea"/>
          <a:cs typeface="Lato Light"/>
        </a:defRPr>
      </a:lvl2pPr>
      <a:lvl3pPr marL="1828434" indent="0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lang="en-US" sz="3600" kern="1200" dirty="0" smtClean="0">
          <a:solidFill>
            <a:schemeClr val="tx1"/>
          </a:solidFill>
          <a:effectLst/>
          <a:latin typeface="Lato Light"/>
          <a:ea typeface="+mn-ea"/>
          <a:cs typeface="Lato Light"/>
        </a:defRPr>
      </a:lvl3pPr>
      <a:lvl4pPr marL="2742651" indent="0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lang="en-US" sz="3200" kern="1200" dirty="0" smtClean="0">
          <a:solidFill>
            <a:schemeClr val="tx1"/>
          </a:solidFill>
          <a:effectLst/>
          <a:latin typeface="Lato Light"/>
          <a:ea typeface="+mn-ea"/>
          <a:cs typeface="Lato Light"/>
        </a:defRPr>
      </a:lvl4pPr>
      <a:lvl5pPr marL="3656868" indent="0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lang="en-US" sz="3200" kern="1200" dirty="0">
          <a:solidFill>
            <a:schemeClr val="tx1"/>
          </a:solidFill>
          <a:effectLst/>
          <a:latin typeface="Lato Light"/>
          <a:ea typeface="+mn-ea"/>
          <a:cs typeface="Lato Light"/>
        </a:defRPr>
      </a:lvl5pPr>
      <a:lvl6pPr marL="5028194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2411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6628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0846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217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434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2651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6868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086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5303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399520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3737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microsoft.com/office/2007/relationships/hdphoto" Target="../media/hdphoto1.wdp"/><Relationship Id="rId5" Type="http://schemas.openxmlformats.org/officeDocument/2006/relationships/image" Target="../media/image21.png"/><Relationship Id="rId6" Type="http://schemas.microsoft.com/office/2007/relationships/hdphoto" Target="../media/hdphoto5.wdp"/><Relationship Id="rId7" Type="http://schemas.openxmlformats.org/officeDocument/2006/relationships/image" Target="../media/image4.png"/><Relationship Id="rId8" Type="http://schemas.openxmlformats.org/officeDocument/2006/relationships/image" Target="../media/image5.png"/><Relationship Id="rId9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4" Type="http://schemas.openxmlformats.org/officeDocument/2006/relationships/image" Target="../media/image23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microsoft.com/office/2007/relationships/hdphoto" Target="../media/hdphoto1.wdp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8.png"/><Relationship Id="rId5" Type="http://schemas.microsoft.com/office/2007/relationships/hdphoto" Target="../media/hdphoto3.wdp"/><Relationship Id="rId6" Type="http://schemas.openxmlformats.org/officeDocument/2006/relationships/image" Target="../media/image3.png"/><Relationship Id="rId7" Type="http://schemas.microsoft.com/office/2007/relationships/hdphoto" Target="../media/hdphoto1.wdp"/><Relationship Id="rId8" Type="http://schemas.openxmlformats.org/officeDocument/2006/relationships/image" Target="../media/image9.jpeg"/><Relationship Id="rId9" Type="http://schemas.microsoft.com/office/2007/relationships/hdphoto" Target="../media/hdphoto4.wdp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3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3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377650" cy="13712428"/>
          </a:xfrm>
          <a:prstGeom prst="rect">
            <a:avLst/>
          </a:prstGeom>
        </p:spPr>
      </p:pic>
      <p:sp>
        <p:nvSpPr>
          <p:cNvPr id="44" name="Line 5"/>
          <p:cNvSpPr>
            <a:spLocks noChangeShapeType="1"/>
          </p:cNvSpPr>
          <p:nvPr/>
        </p:nvSpPr>
        <p:spPr bwMode="auto">
          <a:xfrm>
            <a:off x="1493979" y="-174836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243797" tIns="121899" rIns="243797" bIns="121899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" name="Line 6"/>
          <p:cNvSpPr>
            <a:spLocks noChangeShapeType="1"/>
          </p:cNvSpPr>
          <p:nvPr/>
        </p:nvSpPr>
        <p:spPr bwMode="auto">
          <a:xfrm>
            <a:off x="1493979" y="-174836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243797" tIns="121899" rIns="243797" bIns="121899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1353312" y="256032"/>
            <a:ext cx="15258691" cy="2516747"/>
          </a:xfrm>
          <a:prstGeom prst="rect">
            <a:avLst/>
          </a:prstGeom>
          <a:noFill/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121899" rtlCol="0" anchor="ctr"/>
          <a:lstStyle/>
          <a:p>
            <a:r>
              <a:rPr lang="en-US" sz="6000" dirty="0">
                <a:solidFill>
                  <a:schemeClr val="tx1">
                    <a:lumMod val="75000"/>
                  </a:schemeClr>
                </a:solidFill>
              </a:rPr>
              <a:t>Does Religious Geography Predict </a:t>
            </a:r>
            <a:endParaRPr lang="en-US" sz="6000" dirty="0" smtClean="0">
              <a:solidFill>
                <a:schemeClr val="tx1">
                  <a:lumMod val="75000"/>
                </a:schemeClr>
              </a:solidFill>
            </a:endParaRPr>
          </a:p>
          <a:p>
            <a:r>
              <a:rPr lang="en-US" sz="6000" dirty="0" smtClean="0">
                <a:solidFill>
                  <a:schemeClr val="tx1">
                    <a:lumMod val="75000"/>
                  </a:schemeClr>
                </a:solidFill>
              </a:rPr>
              <a:t>Sentiment </a:t>
            </a:r>
            <a:r>
              <a:rPr lang="en-US" sz="6000" dirty="0">
                <a:solidFill>
                  <a:schemeClr val="tx1">
                    <a:lumMod val="75000"/>
                  </a:schemeClr>
                </a:solidFill>
              </a:rPr>
              <a:t>Expression in Online Social Media?</a:t>
            </a:r>
            <a:endParaRPr lang="en-US" sz="6000" dirty="0">
              <a:ln w="0"/>
              <a:solidFill>
                <a:schemeClr val="tx1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Lato Light"/>
              <a:cs typeface="Lato Light"/>
            </a:endParaRPr>
          </a:p>
        </p:txBody>
      </p:sp>
      <p:sp>
        <p:nvSpPr>
          <p:cNvPr id="23" name="Shape 188"/>
          <p:cNvSpPr/>
          <p:nvPr/>
        </p:nvSpPr>
        <p:spPr>
          <a:xfrm>
            <a:off x="2277655" y="10289927"/>
            <a:ext cx="19822339" cy="122755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0" tIns="0" rIns="0" bIns="0" numCol="1" anchor="ctr">
            <a:noAutofit/>
          </a:bodyPr>
          <a:lstStyle>
            <a:lvl1pPr algn="l" defTabSz="584200">
              <a:lnSpc>
                <a:spcPct val="110000"/>
              </a:lnSpc>
              <a:spcBef>
                <a:spcPts val="3000"/>
              </a:spcBef>
              <a:defRPr sz="2000">
                <a:solidFill>
                  <a:srgbClr val="4C4C4C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 algn="just">
              <a:defRPr sz="1800">
                <a:solidFill>
                  <a:srgbClr val="000000"/>
                </a:solidFill>
              </a:defRPr>
            </a:pPr>
            <a:endParaRPr lang="en-US" sz="2800" dirty="0">
              <a:solidFill>
                <a:schemeClr val="tx1"/>
              </a:solidFill>
              <a:latin typeface="Lato Light"/>
              <a:cs typeface="Lato Light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17545970" y="8542107"/>
            <a:ext cx="6831680" cy="1747820"/>
          </a:xfrm>
          <a:prstGeom prst="rect">
            <a:avLst/>
          </a:prstGeom>
          <a:noFill/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121899" rtlCol="0" anchor="ctr"/>
          <a:lstStyle/>
          <a:p>
            <a:pPr algn="r"/>
            <a:r>
              <a:rPr lang="en-US" sz="6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ato Light"/>
                <a:cs typeface="Lato Light"/>
              </a:rPr>
              <a:t>Joey </a:t>
            </a:r>
            <a:r>
              <a:rPr lang="en-US" sz="6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ato Light"/>
                <a:cs typeface="Lato Light"/>
              </a:rPr>
              <a:t>Marshall</a:t>
            </a:r>
          </a:p>
          <a:p>
            <a:pPr algn="r"/>
            <a:r>
              <a:rPr lang="en-US" sz="6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ato Light"/>
                <a:cs typeface="Lato Light"/>
              </a:rPr>
              <a:t>Dept. of Sociology</a:t>
            </a:r>
          </a:p>
          <a:p>
            <a:pPr algn="r"/>
            <a:r>
              <a:rPr lang="en-US" sz="6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ato Light"/>
                <a:cs typeface="Lato Light"/>
              </a:rPr>
              <a:t>Purdue University</a:t>
            </a:r>
            <a:endParaRPr lang="en-US" sz="6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Lato Light"/>
              <a:cs typeface="Lato Light"/>
            </a:endParaRPr>
          </a:p>
        </p:txBody>
      </p:sp>
    </p:spTree>
    <p:extLst>
      <p:ext uri="{BB962C8B-B14F-4D97-AF65-F5344CB8AC3E}">
        <p14:creationId xmlns:p14="http://schemas.microsoft.com/office/powerpoint/2010/main" val="39896972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72"/>
            <a:ext cx="24377650" cy="1371242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 flipH="1">
            <a:off x="1579594" y="338035"/>
            <a:ext cx="10160923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 smtClean="0">
                <a:latin typeface="Lato Light"/>
                <a:cs typeface="Lato Light"/>
              </a:rPr>
              <a:t>Mean proportion of “trust”</a:t>
            </a:r>
          </a:p>
          <a:p>
            <a:r>
              <a:rPr lang="en-US" sz="6600" b="1" dirty="0" smtClean="0">
                <a:latin typeface="Lato Light"/>
                <a:cs typeface="Lato Light"/>
              </a:rPr>
              <a:t>words per tweet, by state</a:t>
            </a:r>
            <a:endParaRPr lang="en-US" sz="6600" b="1" dirty="0">
              <a:latin typeface="Lato Light"/>
              <a:cs typeface="Lato Ligh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275" y="10293809"/>
            <a:ext cx="4378453" cy="3076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1530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 flipH="1">
            <a:off x="1579594" y="338035"/>
            <a:ext cx="8789586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 smtClean="0">
                <a:latin typeface="Lato Light"/>
                <a:cs typeface="Lato Light"/>
              </a:rPr>
              <a:t>State-level mean on the </a:t>
            </a:r>
          </a:p>
          <a:p>
            <a:r>
              <a:rPr lang="en-US" sz="6600" b="1" dirty="0" smtClean="0">
                <a:latin typeface="Lato Light"/>
                <a:cs typeface="Lato Light"/>
              </a:rPr>
              <a:t>GSS “trust” item (1-3)</a:t>
            </a:r>
            <a:endParaRPr lang="en-US" sz="6600" b="1" dirty="0">
              <a:latin typeface="Lato Light"/>
              <a:cs typeface="Lato Ligh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975" y="10310987"/>
            <a:ext cx="4438905" cy="3070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3309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1040" y="-1"/>
            <a:ext cx="18850864" cy="13704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526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1584" y="490344"/>
            <a:ext cx="18192496" cy="13225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962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182112" y="804672"/>
            <a:ext cx="19202400" cy="120956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/>
              <a:t>Conclusions:</a:t>
            </a:r>
            <a:endParaRPr lang="en-US" sz="6000" dirty="0"/>
          </a:p>
          <a:p>
            <a:pPr marL="571500" indent="-571500">
              <a:buFont typeface="Arial" charset="0"/>
              <a:buChar char="•"/>
            </a:pPr>
            <a:r>
              <a:rPr lang="en-US" sz="6000" dirty="0" smtClean="0"/>
              <a:t>Some evidence that evangelical Protestant concentration negatively predicts tweet sentiment</a:t>
            </a:r>
          </a:p>
          <a:p>
            <a:pPr marL="571500" indent="-571500">
              <a:buFont typeface="Arial" charset="0"/>
              <a:buChar char="•"/>
            </a:pPr>
            <a:r>
              <a:rPr lang="en-US" sz="6000" dirty="0" smtClean="0"/>
              <a:t>Total religious population seems to negatively predict fear and anger</a:t>
            </a:r>
          </a:p>
          <a:p>
            <a:pPr marL="571500" indent="-571500">
              <a:buFont typeface="Arial" charset="0"/>
              <a:buChar char="•"/>
            </a:pPr>
            <a:r>
              <a:rPr lang="en-US" sz="6000" dirty="0" smtClean="0"/>
              <a:t>More importantly: what else can we do with this method?</a:t>
            </a:r>
          </a:p>
          <a:p>
            <a:pPr marL="571500" indent="-571500">
              <a:buFont typeface="Arial" charset="0"/>
              <a:buChar char="•"/>
            </a:pPr>
            <a:endParaRPr lang="en-US" sz="6000" dirty="0"/>
          </a:p>
          <a:p>
            <a:r>
              <a:rPr lang="en-US" sz="6000" dirty="0" smtClean="0"/>
              <a:t>Twitter as data</a:t>
            </a:r>
          </a:p>
          <a:p>
            <a:pPr marL="571500" indent="-571500">
              <a:buFont typeface="Arial" charset="0"/>
              <a:buChar char="•"/>
            </a:pPr>
            <a:r>
              <a:rPr lang="en-US" sz="6000" dirty="0" smtClean="0"/>
              <a:t>Pros: “trace” data / unobtrusive measures; scale; demonstrated connection to real-world outcomes</a:t>
            </a:r>
          </a:p>
          <a:p>
            <a:pPr marL="571500" indent="-571500">
              <a:buFont typeface="Arial" charset="0"/>
              <a:buChar char="•"/>
            </a:pPr>
            <a:r>
              <a:rPr lang="en-US" sz="6000" dirty="0" smtClean="0"/>
              <a:t>Cons: unrepresentative; machine learning isn’t magic</a:t>
            </a:r>
          </a:p>
          <a:p>
            <a:pPr marL="571500" indent="-571500">
              <a:buFont typeface="Arial" charset="0"/>
              <a:buChar char="•"/>
            </a:pPr>
            <a:endParaRPr lang="en-US" sz="6000" dirty="0"/>
          </a:p>
          <a:p>
            <a:r>
              <a:rPr lang="en-US" sz="6000" dirty="0" smtClean="0"/>
              <a:t>Does religious context matter?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15737149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3921"/>
          <p:cNvSpPr/>
          <p:nvPr/>
        </p:nvSpPr>
        <p:spPr>
          <a:xfrm flipH="1">
            <a:off x="14329006" y="5570423"/>
            <a:ext cx="4363608" cy="44237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1">
              <a:alpha val="75000"/>
            </a:schemeClr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14" name="Shape 3922"/>
          <p:cNvSpPr/>
          <p:nvPr/>
        </p:nvSpPr>
        <p:spPr>
          <a:xfrm flipH="1">
            <a:off x="6555537" y="3831804"/>
            <a:ext cx="8630587" cy="81770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grpSp>
        <p:nvGrpSpPr>
          <p:cNvPr id="216" name="Group 3929"/>
          <p:cNvGrpSpPr/>
          <p:nvPr/>
        </p:nvGrpSpPr>
        <p:grpSpPr>
          <a:xfrm flipH="1">
            <a:off x="12004813" y="6170097"/>
            <a:ext cx="337415" cy="742256"/>
            <a:chOff x="0" y="0"/>
            <a:chExt cx="1037079" cy="2617920"/>
          </a:xfrm>
        </p:grpSpPr>
        <p:sp>
          <p:nvSpPr>
            <p:cNvPr id="220" name="Shape 3927"/>
            <p:cNvSpPr/>
            <p:nvPr/>
          </p:nvSpPr>
          <p:spPr>
            <a:xfrm>
              <a:off x="0" y="448465"/>
              <a:ext cx="1037080" cy="21694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338" y="0"/>
                  </a:moveTo>
                  <a:cubicBezTo>
                    <a:pt x="5538" y="0"/>
                    <a:pt x="5538" y="0"/>
                    <a:pt x="5538" y="0"/>
                  </a:cubicBezTo>
                  <a:cubicBezTo>
                    <a:pt x="1662" y="0"/>
                    <a:pt x="0" y="1580"/>
                    <a:pt x="0" y="2107"/>
                  </a:cubicBezTo>
                  <a:cubicBezTo>
                    <a:pt x="0" y="9746"/>
                    <a:pt x="0" y="9746"/>
                    <a:pt x="0" y="9746"/>
                  </a:cubicBezTo>
                  <a:cubicBezTo>
                    <a:pt x="0" y="10141"/>
                    <a:pt x="831" y="10537"/>
                    <a:pt x="1938" y="10537"/>
                  </a:cubicBezTo>
                  <a:cubicBezTo>
                    <a:pt x="3046" y="10537"/>
                    <a:pt x="3600" y="10141"/>
                    <a:pt x="3600" y="9746"/>
                  </a:cubicBezTo>
                  <a:cubicBezTo>
                    <a:pt x="3600" y="3424"/>
                    <a:pt x="3600" y="3424"/>
                    <a:pt x="3600" y="3424"/>
                  </a:cubicBezTo>
                  <a:cubicBezTo>
                    <a:pt x="5262" y="3424"/>
                    <a:pt x="5262" y="3424"/>
                    <a:pt x="5262" y="3424"/>
                  </a:cubicBezTo>
                  <a:cubicBezTo>
                    <a:pt x="5262" y="9483"/>
                    <a:pt x="5262" y="9483"/>
                    <a:pt x="5262" y="9483"/>
                  </a:cubicBezTo>
                  <a:cubicBezTo>
                    <a:pt x="5262" y="9483"/>
                    <a:pt x="5262" y="9615"/>
                    <a:pt x="5262" y="9746"/>
                  </a:cubicBezTo>
                  <a:cubicBezTo>
                    <a:pt x="5262" y="20283"/>
                    <a:pt x="5262" y="20283"/>
                    <a:pt x="5262" y="20283"/>
                  </a:cubicBezTo>
                  <a:cubicBezTo>
                    <a:pt x="5262" y="21073"/>
                    <a:pt x="6369" y="21600"/>
                    <a:pt x="7754" y="21600"/>
                  </a:cubicBezTo>
                  <a:cubicBezTo>
                    <a:pt x="9138" y="21600"/>
                    <a:pt x="10246" y="21073"/>
                    <a:pt x="10246" y="20283"/>
                  </a:cubicBezTo>
                  <a:cubicBezTo>
                    <a:pt x="10246" y="10932"/>
                    <a:pt x="10246" y="10932"/>
                    <a:pt x="10246" y="10932"/>
                  </a:cubicBezTo>
                  <a:cubicBezTo>
                    <a:pt x="11354" y="10932"/>
                    <a:pt x="11354" y="10932"/>
                    <a:pt x="11354" y="10932"/>
                  </a:cubicBezTo>
                  <a:cubicBezTo>
                    <a:pt x="11354" y="20283"/>
                    <a:pt x="11354" y="20283"/>
                    <a:pt x="11354" y="20283"/>
                  </a:cubicBezTo>
                  <a:cubicBezTo>
                    <a:pt x="11354" y="21073"/>
                    <a:pt x="12462" y="21600"/>
                    <a:pt x="13846" y="21600"/>
                  </a:cubicBezTo>
                  <a:cubicBezTo>
                    <a:pt x="15231" y="21600"/>
                    <a:pt x="16338" y="21073"/>
                    <a:pt x="16338" y="20283"/>
                  </a:cubicBezTo>
                  <a:cubicBezTo>
                    <a:pt x="16338" y="3424"/>
                    <a:pt x="16338" y="3424"/>
                    <a:pt x="16338" y="3424"/>
                  </a:cubicBezTo>
                  <a:cubicBezTo>
                    <a:pt x="17723" y="3424"/>
                    <a:pt x="17723" y="3424"/>
                    <a:pt x="17723" y="3424"/>
                  </a:cubicBezTo>
                  <a:cubicBezTo>
                    <a:pt x="17723" y="9746"/>
                    <a:pt x="17723" y="9746"/>
                    <a:pt x="17723" y="9746"/>
                  </a:cubicBezTo>
                  <a:cubicBezTo>
                    <a:pt x="17723" y="10141"/>
                    <a:pt x="18554" y="10537"/>
                    <a:pt x="19662" y="10537"/>
                  </a:cubicBezTo>
                  <a:cubicBezTo>
                    <a:pt x="20769" y="10537"/>
                    <a:pt x="21600" y="10141"/>
                    <a:pt x="21600" y="9746"/>
                  </a:cubicBezTo>
                  <a:cubicBezTo>
                    <a:pt x="21600" y="1976"/>
                    <a:pt x="21600" y="1976"/>
                    <a:pt x="21600" y="1976"/>
                  </a:cubicBezTo>
                  <a:cubicBezTo>
                    <a:pt x="21600" y="1317"/>
                    <a:pt x="19938" y="0"/>
                    <a:pt x="16338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>
                <a:defRPr sz="3100" b="1">
                  <a:latin typeface="Kontrapunkt Bob Bold"/>
                  <a:ea typeface="Kontrapunkt Bob Bold"/>
                  <a:cs typeface="Kontrapunkt Bob Bold"/>
                  <a:sym typeface="Kontrapunkt Bob Bold"/>
                </a:defRPr>
              </a:pPr>
              <a:endParaRPr/>
            </a:p>
          </p:txBody>
        </p:sp>
        <p:sp>
          <p:nvSpPr>
            <p:cNvPr id="221" name="Shape 3928"/>
            <p:cNvSpPr/>
            <p:nvPr/>
          </p:nvSpPr>
          <p:spPr>
            <a:xfrm>
              <a:off x="319533" y="0"/>
              <a:ext cx="414836" cy="4092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>
                <a:defRPr sz="3100" b="1">
                  <a:latin typeface="Kontrapunkt Bob Bold"/>
                  <a:ea typeface="Kontrapunkt Bob Bold"/>
                  <a:cs typeface="Kontrapunkt Bob Bold"/>
                  <a:sym typeface="Kontrapunkt Bob Bold"/>
                </a:defRPr>
              </a:pPr>
              <a:endParaRPr/>
            </a:p>
          </p:txBody>
        </p:sp>
      </p:grpSp>
      <p:grpSp>
        <p:nvGrpSpPr>
          <p:cNvPr id="217" name="Group 3932"/>
          <p:cNvGrpSpPr/>
          <p:nvPr/>
        </p:nvGrpSpPr>
        <p:grpSpPr>
          <a:xfrm flipH="1">
            <a:off x="15942116" y="6541225"/>
            <a:ext cx="1128228" cy="2482194"/>
            <a:chOff x="0" y="0"/>
            <a:chExt cx="1203747" cy="2612311"/>
          </a:xfrm>
        </p:grpSpPr>
        <p:sp>
          <p:nvSpPr>
            <p:cNvPr id="218" name="Shape 3930"/>
            <p:cNvSpPr/>
            <p:nvPr/>
          </p:nvSpPr>
          <p:spPr>
            <a:xfrm>
              <a:off x="399397" y="0"/>
              <a:ext cx="386804" cy="3868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>
                <a:defRPr sz="3100" b="1">
                  <a:latin typeface="Kontrapunkt Bob Bold"/>
                  <a:ea typeface="Kontrapunkt Bob Bold"/>
                  <a:cs typeface="Kontrapunkt Bob Bold"/>
                  <a:sym typeface="Kontrapunkt Bob Bold"/>
                </a:defRPr>
              </a:pPr>
              <a:endParaRPr/>
            </a:p>
          </p:txBody>
        </p:sp>
        <p:sp>
          <p:nvSpPr>
            <p:cNvPr id="219" name="Shape 3931"/>
            <p:cNvSpPr/>
            <p:nvPr/>
          </p:nvSpPr>
          <p:spPr>
            <a:xfrm>
              <a:off x="-1" y="465283"/>
              <a:ext cx="1203749" cy="21470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76" h="21600" extrusionOk="0">
                  <a:moveTo>
                    <a:pt x="21191" y="8000"/>
                  </a:moveTo>
                  <a:cubicBezTo>
                    <a:pt x="17435" y="1333"/>
                    <a:pt x="17435" y="1333"/>
                    <a:pt x="17435" y="1333"/>
                  </a:cubicBezTo>
                  <a:cubicBezTo>
                    <a:pt x="17200" y="533"/>
                    <a:pt x="16261" y="0"/>
                    <a:pt x="14852" y="0"/>
                  </a:cubicBezTo>
                  <a:cubicBezTo>
                    <a:pt x="6400" y="0"/>
                    <a:pt x="6400" y="0"/>
                    <a:pt x="6400" y="0"/>
                  </a:cubicBezTo>
                  <a:cubicBezTo>
                    <a:pt x="5461" y="0"/>
                    <a:pt x="4756" y="267"/>
                    <a:pt x="4287" y="667"/>
                  </a:cubicBezTo>
                  <a:cubicBezTo>
                    <a:pt x="4052" y="800"/>
                    <a:pt x="4052" y="800"/>
                    <a:pt x="4052" y="933"/>
                  </a:cubicBezTo>
                  <a:lnTo>
                    <a:pt x="4052" y="933"/>
                  </a:lnTo>
                  <a:lnTo>
                    <a:pt x="3817" y="1067"/>
                  </a:lnTo>
                  <a:cubicBezTo>
                    <a:pt x="61" y="8000"/>
                    <a:pt x="61" y="8000"/>
                    <a:pt x="61" y="8000"/>
                  </a:cubicBezTo>
                  <a:cubicBezTo>
                    <a:pt x="-174" y="8400"/>
                    <a:pt x="296" y="8933"/>
                    <a:pt x="1000" y="9067"/>
                  </a:cubicBezTo>
                  <a:cubicBezTo>
                    <a:pt x="1939" y="9200"/>
                    <a:pt x="2878" y="8933"/>
                    <a:pt x="3113" y="8533"/>
                  </a:cubicBezTo>
                  <a:cubicBezTo>
                    <a:pt x="5930" y="3067"/>
                    <a:pt x="5930" y="3067"/>
                    <a:pt x="5930" y="3067"/>
                  </a:cubicBezTo>
                  <a:cubicBezTo>
                    <a:pt x="6165" y="3067"/>
                    <a:pt x="6165" y="3067"/>
                    <a:pt x="6400" y="3067"/>
                  </a:cubicBezTo>
                  <a:cubicBezTo>
                    <a:pt x="6635" y="3067"/>
                    <a:pt x="6635" y="3067"/>
                    <a:pt x="6635" y="3067"/>
                  </a:cubicBezTo>
                  <a:cubicBezTo>
                    <a:pt x="1939" y="12800"/>
                    <a:pt x="1939" y="12800"/>
                    <a:pt x="1939" y="12800"/>
                  </a:cubicBezTo>
                  <a:cubicBezTo>
                    <a:pt x="6635" y="12800"/>
                    <a:pt x="6635" y="12800"/>
                    <a:pt x="6635" y="12800"/>
                  </a:cubicBezTo>
                  <a:cubicBezTo>
                    <a:pt x="6635" y="20667"/>
                    <a:pt x="6635" y="20667"/>
                    <a:pt x="6635" y="20667"/>
                  </a:cubicBezTo>
                  <a:cubicBezTo>
                    <a:pt x="6635" y="21200"/>
                    <a:pt x="7574" y="21600"/>
                    <a:pt x="8513" y="21600"/>
                  </a:cubicBezTo>
                  <a:cubicBezTo>
                    <a:pt x="9452" y="21600"/>
                    <a:pt x="10156" y="21200"/>
                    <a:pt x="10156" y="20667"/>
                  </a:cubicBezTo>
                  <a:cubicBezTo>
                    <a:pt x="10156" y="12800"/>
                    <a:pt x="10156" y="12800"/>
                    <a:pt x="10156" y="12800"/>
                  </a:cubicBezTo>
                  <a:cubicBezTo>
                    <a:pt x="11330" y="12800"/>
                    <a:pt x="11330" y="12800"/>
                    <a:pt x="11330" y="12800"/>
                  </a:cubicBezTo>
                  <a:cubicBezTo>
                    <a:pt x="11330" y="20667"/>
                    <a:pt x="11330" y="20667"/>
                    <a:pt x="11330" y="20667"/>
                  </a:cubicBezTo>
                  <a:cubicBezTo>
                    <a:pt x="11330" y="21200"/>
                    <a:pt x="12035" y="21600"/>
                    <a:pt x="12974" y="21600"/>
                  </a:cubicBezTo>
                  <a:cubicBezTo>
                    <a:pt x="13913" y="21600"/>
                    <a:pt x="14852" y="21200"/>
                    <a:pt x="14852" y="20667"/>
                  </a:cubicBezTo>
                  <a:cubicBezTo>
                    <a:pt x="14852" y="12800"/>
                    <a:pt x="14852" y="12800"/>
                    <a:pt x="14852" y="12800"/>
                  </a:cubicBezTo>
                  <a:cubicBezTo>
                    <a:pt x="19313" y="12800"/>
                    <a:pt x="19313" y="12800"/>
                    <a:pt x="19313" y="12800"/>
                  </a:cubicBezTo>
                  <a:cubicBezTo>
                    <a:pt x="14617" y="3067"/>
                    <a:pt x="14617" y="3067"/>
                    <a:pt x="14617" y="3067"/>
                  </a:cubicBezTo>
                  <a:cubicBezTo>
                    <a:pt x="14852" y="3067"/>
                    <a:pt x="14852" y="3067"/>
                    <a:pt x="14852" y="3067"/>
                  </a:cubicBezTo>
                  <a:cubicBezTo>
                    <a:pt x="15087" y="3067"/>
                    <a:pt x="15087" y="3067"/>
                    <a:pt x="15087" y="3067"/>
                  </a:cubicBezTo>
                  <a:cubicBezTo>
                    <a:pt x="18374" y="8533"/>
                    <a:pt x="18374" y="8533"/>
                    <a:pt x="18374" y="8533"/>
                  </a:cubicBezTo>
                  <a:cubicBezTo>
                    <a:pt x="18609" y="8933"/>
                    <a:pt x="19548" y="9200"/>
                    <a:pt x="20252" y="9067"/>
                  </a:cubicBezTo>
                  <a:cubicBezTo>
                    <a:pt x="21191" y="8933"/>
                    <a:pt x="21426" y="8400"/>
                    <a:pt x="21191" y="800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>
                <a:defRPr sz="3100" b="1">
                  <a:latin typeface="Kontrapunkt Bob Bold"/>
                  <a:ea typeface="Kontrapunkt Bob Bold"/>
                  <a:cs typeface="Kontrapunkt Bob Bold"/>
                  <a:sym typeface="Kontrapunkt Bob Bold"/>
                </a:defRPr>
              </a:pPr>
              <a:endParaRPr/>
            </a:p>
          </p:txBody>
        </p:sp>
      </p:grpSp>
      <p:sp>
        <p:nvSpPr>
          <p:cNvPr id="61" name="TextBox 60"/>
          <p:cNvSpPr txBox="1"/>
          <p:nvPr/>
        </p:nvSpPr>
        <p:spPr>
          <a:xfrm flipH="1">
            <a:off x="17590552" y="5150135"/>
            <a:ext cx="4990715" cy="677072"/>
          </a:xfrm>
          <a:prstGeom prst="rect">
            <a:avLst/>
          </a:prstGeom>
          <a:noFill/>
        </p:spPr>
        <p:txBody>
          <a:bodyPr wrap="none" lIns="182843" tIns="91422" rIns="182843" bIns="91422" rtlCol="0">
            <a:spAutoFit/>
          </a:bodyPr>
          <a:lstStyle/>
          <a:p>
            <a:pPr algn="ctr"/>
            <a:r>
              <a:rPr lang="en-US" sz="3200" b="1" dirty="0">
                <a:cs typeface="Lato Light"/>
              </a:rPr>
              <a:t>Generalized social trust</a:t>
            </a:r>
            <a:endParaRPr lang="id-ID" sz="3200" b="1" dirty="0">
              <a:cs typeface="Lato Light"/>
            </a:endParaRPr>
          </a:p>
        </p:txBody>
      </p:sp>
      <p:sp>
        <p:nvSpPr>
          <p:cNvPr id="65" name="TextBox 64"/>
          <p:cNvSpPr txBox="1"/>
          <p:nvPr/>
        </p:nvSpPr>
        <p:spPr>
          <a:xfrm flipH="1">
            <a:off x="2506098" y="5150135"/>
            <a:ext cx="3854930" cy="677072"/>
          </a:xfrm>
          <a:prstGeom prst="rect">
            <a:avLst/>
          </a:prstGeom>
          <a:noFill/>
        </p:spPr>
        <p:txBody>
          <a:bodyPr wrap="square" lIns="182843" tIns="91422" rIns="182843" bIns="91422" rtlCol="0">
            <a:spAutoFit/>
          </a:bodyPr>
          <a:lstStyle/>
          <a:p>
            <a:pPr algn="ctr"/>
            <a:r>
              <a:rPr lang="en-US" sz="3200" b="1" dirty="0">
                <a:cs typeface="Lato Light"/>
              </a:rPr>
              <a:t>Religious context</a:t>
            </a:r>
            <a:endParaRPr lang="id-ID" sz="3200" b="1" dirty="0">
              <a:cs typeface="Lato Light"/>
            </a:endParaRPr>
          </a:p>
        </p:txBody>
      </p:sp>
      <p:sp>
        <p:nvSpPr>
          <p:cNvPr id="106" name="Rectangle 105"/>
          <p:cNvSpPr/>
          <p:nvPr/>
        </p:nvSpPr>
        <p:spPr>
          <a:xfrm flipH="1">
            <a:off x="2793087" y="5713054"/>
            <a:ext cx="3017274" cy="1050957"/>
          </a:xfrm>
          <a:prstGeom prst="rect">
            <a:avLst/>
          </a:prstGeom>
        </p:spPr>
        <p:txBody>
          <a:bodyPr wrap="square" lIns="182843" tIns="91422" rIns="182843" bIns="91422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BR" sz="2000" dirty="0">
                <a:latin typeface="Lato Light"/>
                <a:cs typeface="Lato Light"/>
              </a:rPr>
              <a:t>Aggregate-level religious statistics</a:t>
            </a:r>
            <a:endParaRPr lang="en-US" sz="2000" dirty="0">
              <a:latin typeface="Lato Light"/>
              <a:cs typeface="Lato Light"/>
            </a:endParaRPr>
          </a:p>
        </p:txBody>
      </p:sp>
      <p:sp>
        <p:nvSpPr>
          <p:cNvPr id="39" name="TextBox 38"/>
          <p:cNvSpPr txBox="1"/>
          <p:nvPr/>
        </p:nvSpPr>
        <p:spPr>
          <a:xfrm flipH="1">
            <a:off x="784698" y="612355"/>
            <a:ext cx="2222187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>
                <a:solidFill>
                  <a:schemeClr val="accent1"/>
                </a:solidFill>
                <a:latin typeface="Lato Light"/>
                <a:cs typeface="Lato Light"/>
              </a:rPr>
              <a:t>How do the religious characteristics of </a:t>
            </a:r>
            <a:r>
              <a:rPr lang="en-US" sz="4800" dirty="0">
                <a:solidFill>
                  <a:srgbClr val="1FB18A"/>
                </a:solidFill>
                <a:latin typeface="Lato Light"/>
                <a:cs typeface="Lato Light"/>
              </a:rPr>
              <a:t>places</a:t>
            </a:r>
            <a:r>
              <a:rPr lang="en-US" sz="4800" dirty="0">
                <a:solidFill>
                  <a:schemeClr val="accent1"/>
                </a:solidFill>
                <a:latin typeface="Lato Light"/>
                <a:cs typeface="Lato Light"/>
              </a:rPr>
              <a:t> influence the </a:t>
            </a:r>
            <a:r>
              <a:rPr lang="en-US" sz="4800" dirty="0">
                <a:solidFill>
                  <a:srgbClr val="1FB18A"/>
                </a:solidFill>
                <a:latin typeface="Lato Light"/>
                <a:cs typeface="Lato Light"/>
              </a:rPr>
              <a:t>people</a:t>
            </a:r>
            <a:r>
              <a:rPr lang="en-US" sz="4800" dirty="0">
                <a:solidFill>
                  <a:schemeClr val="accent1"/>
                </a:solidFill>
                <a:latin typeface="Lato Light"/>
                <a:cs typeface="Lato Light"/>
              </a:rPr>
              <a:t> who live there?</a:t>
            </a:r>
            <a:endParaRPr lang="en-US" sz="4800" dirty="0">
              <a:latin typeface="Lato Light"/>
              <a:cs typeface="Lato Light"/>
            </a:endParaRPr>
          </a:p>
        </p:txBody>
      </p:sp>
      <p:grpSp>
        <p:nvGrpSpPr>
          <p:cNvPr id="41" name="Group 3932"/>
          <p:cNvGrpSpPr/>
          <p:nvPr/>
        </p:nvGrpSpPr>
        <p:grpSpPr>
          <a:xfrm flipH="1">
            <a:off x="11594804" y="6167777"/>
            <a:ext cx="363656" cy="742256"/>
            <a:chOff x="0" y="0"/>
            <a:chExt cx="1203747" cy="2612311"/>
          </a:xfrm>
        </p:grpSpPr>
        <p:sp>
          <p:nvSpPr>
            <p:cNvPr id="42" name="Shape 3930"/>
            <p:cNvSpPr/>
            <p:nvPr/>
          </p:nvSpPr>
          <p:spPr>
            <a:xfrm>
              <a:off x="399397" y="0"/>
              <a:ext cx="386804" cy="3868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>
                <a:defRPr sz="3100" b="1">
                  <a:latin typeface="Kontrapunkt Bob Bold"/>
                  <a:ea typeface="Kontrapunkt Bob Bold"/>
                  <a:cs typeface="Kontrapunkt Bob Bold"/>
                  <a:sym typeface="Kontrapunkt Bob Bold"/>
                </a:defRPr>
              </a:pPr>
              <a:endParaRPr/>
            </a:p>
          </p:txBody>
        </p:sp>
        <p:sp>
          <p:nvSpPr>
            <p:cNvPr id="43" name="Shape 3931"/>
            <p:cNvSpPr/>
            <p:nvPr/>
          </p:nvSpPr>
          <p:spPr>
            <a:xfrm>
              <a:off x="-1" y="465283"/>
              <a:ext cx="1203749" cy="21470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76" h="21600" extrusionOk="0">
                  <a:moveTo>
                    <a:pt x="21191" y="8000"/>
                  </a:moveTo>
                  <a:cubicBezTo>
                    <a:pt x="17435" y="1333"/>
                    <a:pt x="17435" y="1333"/>
                    <a:pt x="17435" y="1333"/>
                  </a:cubicBezTo>
                  <a:cubicBezTo>
                    <a:pt x="17200" y="533"/>
                    <a:pt x="16261" y="0"/>
                    <a:pt x="14852" y="0"/>
                  </a:cubicBezTo>
                  <a:cubicBezTo>
                    <a:pt x="6400" y="0"/>
                    <a:pt x="6400" y="0"/>
                    <a:pt x="6400" y="0"/>
                  </a:cubicBezTo>
                  <a:cubicBezTo>
                    <a:pt x="5461" y="0"/>
                    <a:pt x="4756" y="267"/>
                    <a:pt x="4287" y="667"/>
                  </a:cubicBezTo>
                  <a:cubicBezTo>
                    <a:pt x="4052" y="800"/>
                    <a:pt x="4052" y="800"/>
                    <a:pt x="4052" y="933"/>
                  </a:cubicBezTo>
                  <a:lnTo>
                    <a:pt x="4052" y="933"/>
                  </a:lnTo>
                  <a:lnTo>
                    <a:pt x="3817" y="1067"/>
                  </a:lnTo>
                  <a:cubicBezTo>
                    <a:pt x="61" y="8000"/>
                    <a:pt x="61" y="8000"/>
                    <a:pt x="61" y="8000"/>
                  </a:cubicBezTo>
                  <a:cubicBezTo>
                    <a:pt x="-174" y="8400"/>
                    <a:pt x="296" y="8933"/>
                    <a:pt x="1000" y="9067"/>
                  </a:cubicBezTo>
                  <a:cubicBezTo>
                    <a:pt x="1939" y="9200"/>
                    <a:pt x="2878" y="8933"/>
                    <a:pt x="3113" y="8533"/>
                  </a:cubicBezTo>
                  <a:cubicBezTo>
                    <a:pt x="5930" y="3067"/>
                    <a:pt x="5930" y="3067"/>
                    <a:pt x="5930" y="3067"/>
                  </a:cubicBezTo>
                  <a:cubicBezTo>
                    <a:pt x="6165" y="3067"/>
                    <a:pt x="6165" y="3067"/>
                    <a:pt x="6400" y="3067"/>
                  </a:cubicBezTo>
                  <a:cubicBezTo>
                    <a:pt x="6635" y="3067"/>
                    <a:pt x="6635" y="3067"/>
                    <a:pt x="6635" y="3067"/>
                  </a:cubicBezTo>
                  <a:cubicBezTo>
                    <a:pt x="1939" y="12800"/>
                    <a:pt x="1939" y="12800"/>
                    <a:pt x="1939" y="12800"/>
                  </a:cubicBezTo>
                  <a:cubicBezTo>
                    <a:pt x="6635" y="12800"/>
                    <a:pt x="6635" y="12800"/>
                    <a:pt x="6635" y="12800"/>
                  </a:cubicBezTo>
                  <a:cubicBezTo>
                    <a:pt x="6635" y="20667"/>
                    <a:pt x="6635" y="20667"/>
                    <a:pt x="6635" y="20667"/>
                  </a:cubicBezTo>
                  <a:cubicBezTo>
                    <a:pt x="6635" y="21200"/>
                    <a:pt x="7574" y="21600"/>
                    <a:pt x="8513" y="21600"/>
                  </a:cubicBezTo>
                  <a:cubicBezTo>
                    <a:pt x="9452" y="21600"/>
                    <a:pt x="10156" y="21200"/>
                    <a:pt x="10156" y="20667"/>
                  </a:cubicBezTo>
                  <a:cubicBezTo>
                    <a:pt x="10156" y="12800"/>
                    <a:pt x="10156" y="12800"/>
                    <a:pt x="10156" y="12800"/>
                  </a:cubicBezTo>
                  <a:cubicBezTo>
                    <a:pt x="11330" y="12800"/>
                    <a:pt x="11330" y="12800"/>
                    <a:pt x="11330" y="12800"/>
                  </a:cubicBezTo>
                  <a:cubicBezTo>
                    <a:pt x="11330" y="20667"/>
                    <a:pt x="11330" y="20667"/>
                    <a:pt x="11330" y="20667"/>
                  </a:cubicBezTo>
                  <a:cubicBezTo>
                    <a:pt x="11330" y="21200"/>
                    <a:pt x="12035" y="21600"/>
                    <a:pt x="12974" y="21600"/>
                  </a:cubicBezTo>
                  <a:cubicBezTo>
                    <a:pt x="13913" y="21600"/>
                    <a:pt x="14852" y="21200"/>
                    <a:pt x="14852" y="20667"/>
                  </a:cubicBezTo>
                  <a:cubicBezTo>
                    <a:pt x="14852" y="12800"/>
                    <a:pt x="14852" y="12800"/>
                    <a:pt x="14852" y="12800"/>
                  </a:cubicBezTo>
                  <a:cubicBezTo>
                    <a:pt x="19313" y="12800"/>
                    <a:pt x="19313" y="12800"/>
                    <a:pt x="19313" y="12800"/>
                  </a:cubicBezTo>
                  <a:cubicBezTo>
                    <a:pt x="14617" y="3067"/>
                    <a:pt x="14617" y="3067"/>
                    <a:pt x="14617" y="3067"/>
                  </a:cubicBezTo>
                  <a:cubicBezTo>
                    <a:pt x="14852" y="3067"/>
                    <a:pt x="14852" y="3067"/>
                    <a:pt x="14852" y="3067"/>
                  </a:cubicBezTo>
                  <a:cubicBezTo>
                    <a:pt x="15087" y="3067"/>
                    <a:pt x="15087" y="3067"/>
                    <a:pt x="15087" y="3067"/>
                  </a:cubicBezTo>
                  <a:cubicBezTo>
                    <a:pt x="18374" y="8533"/>
                    <a:pt x="18374" y="8533"/>
                    <a:pt x="18374" y="8533"/>
                  </a:cubicBezTo>
                  <a:cubicBezTo>
                    <a:pt x="18609" y="8933"/>
                    <a:pt x="19548" y="9200"/>
                    <a:pt x="20252" y="9067"/>
                  </a:cubicBezTo>
                  <a:cubicBezTo>
                    <a:pt x="21191" y="8933"/>
                    <a:pt x="21426" y="8400"/>
                    <a:pt x="21191" y="800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>
                <a:defRPr sz="3100" b="1">
                  <a:latin typeface="Kontrapunkt Bob Bold"/>
                  <a:ea typeface="Kontrapunkt Bob Bold"/>
                  <a:cs typeface="Kontrapunkt Bob Bold"/>
                  <a:sym typeface="Kontrapunkt Bob Bold"/>
                </a:defRPr>
              </a:pPr>
              <a:endParaRPr/>
            </a:p>
          </p:txBody>
        </p:sp>
      </p:grpSp>
      <p:grpSp>
        <p:nvGrpSpPr>
          <p:cNvPr id="56" name="Group 3929"/>
          <p:cNvGrpSpPr/>
          <p:nvPr/>
        </p:nvGrpSpPr>
        <p:grpSpPr>
          <a:xfrm flipH="1">
            <a:off x="11211035" y="6167777"/>
            <a:ext cx="337415" cy="742256"/>
            <a:chOff x="0" y="0"/>
            <a:chExt cx="1037079" cy="2617920"/>
          </a:xfrm>
        </p:grpSpPr>
        <p:sp>
          <p:nvSpPr>
            <p:cNvPr id="57" name="Shape 3927"/>
            <p:cNvSpPr/>
            <p:nvPr/>
          </p:nvSpPr>
          <p:spPr>
            <a:xfrm>
              <a:off x="0" y="448465"/>
              <a:ext cx="1037080" cy="21694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338" y="0"/>
                  </a:moveTo>
                  <a:cubicBezTo>
                    <a:pt x="5538" y="0"/>
                    <a:pt x="5538" y="0"/>
                    <a:pt x="5538" y="0"/>
                  </a:cubicBezTo>
                  <a:cubicBezTo>
                    <a:pt x="1662" y="0"/>
                    <a:pt x="0" y="1580"/>
                    <a:pt x="0" y="2107"/>
                  </a:cubicBezTo>
                  <a:cubicBezTo>
                    <a:pt x="0" y="9746"/>
                    <a:pt x="0" y="9746"/>
                    <a:pt x="0" y="9746"/>
                  </a:cubicBezTo>
                  <a:cubicBezTo>
                    <a:pt x="0" y="10141"/>
                    <a:pt x="831" y="10537"/>
                    <a:pt x="1938" y="10537"/>
                  </a:cubicBezTo>
                  <a:cubicBezTo>
                    <a:pt x="3046" y="10537"/>
                    <a:pt x="3600" y="10141"/>
                    <a:pt x="3600" y="9746"/>
                  </a:cubicBezTo>
                  <a:cubicBezTo>
                    <a:pt x="3600" y="3424"/>
                    <a:pt x="3600" y="3424"/>
                    <a:pt x="3600" y="3424"/>
                  </a:cubicBezTo>
                  <a:cubicBezTo>
                    <a:pt x="5262" y="3424"/>
                    <a:pt x="5262" y="3424"/>
                    <a:pt x="5262" y="3424"/>
                  </a:cubicBezTo>
                  <a:cubicBezTo>
                    <a:pt x="5262" y="9483"/>
                    <a:pt x="5262" y="9483"/>
                    <a:pt x="5262" y="9483"/>
                  </a:cubicBezTo>
                  <a:cubicBezTo>
                    <a:pt x="5262" y="9483"/>
                    <a:pt x="5262" y="9615"/>
                    <a:pt x="5262" y="9746"/>
                  </a:cubicBezTo>
                  <a:cubicBezTo>
                    <a:pt x="5262" y="20283"/>
                    <a:pt x="5262" y="20283"/>
                    <a:pt x="5262" y="20283"/>
                  </a:cubicBezTo>
                  <a:cubicBezTo>
                    <a:pt x="5262" y="21073"/>
                    <a:pt x="6369" y="21600"/>
                    <a:pt x="7754" y="21600"/>
                  </a:cubicBezTo>
                  <a:cubicBezTo>
                    <a:pt x="9138" y="21600"/>
                    <a:pt x="10246" y="21073"/>
                    <a:pt x="10246" y="20283"/>
                  </a:cubicBezTo>
                  <a:cubicBezTo>
                    <a:pt x="10246" y="10932"/>
                    <a:pt x="10246" y="10932"/>
                    <a:pt x="10246" y="10932"/>
                  </a:cubicBezTo>
                  <a:cubicBezTo>
                    <a:pt x="11354" y="10932"/>
                    <a:pt x="11354" y="10932"/>
                    <a:pt x="11354" y="10932"/>
                  </a:cubicBezTo>
                  <a:cubicBezTo>
                    <a:pt x="11354" y="20283"/>
                    <a:pt x="11354" y="20283"/>
                    <a:pt x="11354" y="20283"/>
                  </a:cubicBezTo>
                  <a:cubicBezTo>
                    <a:pt x="11354" y="21073"/>
                    <a:pt x="12462" y="21600"/>
                    <a:pt x="13846" y="21600"/>
                  </a:cubicBezTo>
                  <a:cubicBezTo>
                    <a:pt x="15231" y="21600"/>
                    <a:pt x="16338" y="21073"/>
                    <a:pt x="16338" y="20283"/>
                  </a:cubicBezTo>
                  <a:cubicBezTo>
                    <a:pt x="16338" y="3424"/>
                    <a:pt x="16338" y="3424"/>
                    <a:pt x="16338" y="3424"/>
                  </a:cubicBezTo>
                  <a:cubicBezTo>
                    <a:pt x="17723" y="3424"/>
                    <a:pt x="17723" y="3424"/>
                    <a:pt x="17723" y="3424"/>
                  </a:cubicBezTo>
                  <a:cubicBezTo>
                    <a:pt x="17723" y="9746"/>
                    <a:pt x="17723" y="9746"/>
                    <a:pt x="17723" y="9746"/>
                  </a:cubicBezTo>
                  <a:cubicBezTo>
                    <a:pt x="17723" y="10141"/>
                    <a:pt x="18554" y="10537"/>
                    <a:pt x="19662" y="10537"/>
                  </a:cubicBezTo>
                  <a:cubicBezTo>
                    <a:pt x="20769" y="10537"/>
                    <a:pt x="21600" y="10141"/>
                    <a:pt x="21600" y="9746"/>
                  </a:cubicBezTo>
                  <a:cubicBezTo>
                    <a:pt x="21600" y="1976"/>
                    <a:pt x="21600" y="1976"/>
                    <a:pt x="21600" y="1976"/>
                  </a:cubicBezTo>
                  <a:cubicBezTo>
                    <a:pt x="21600" y="1317"/>
                    <a:pt x="19938" y="0"/>
                    <a:pt x="16338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>
                <a:defRPr sz="3100" b="1">
                  <a:latin typeface="Kontrapunkt Bob Bold"/>
                  <a:ea typeface="Kontrapunkt Bob Bold"/>
                  <a:cs typeface="Kontrapunkt Bob Bold"/>
                  <a:sym typeface="Kontrapunkt Bob Bold"/>
                </a:defRPr>
              </a:pPr>
              <a:endParaRPr/>
            </a:p>
          </p:txBody>
        </p:sp>
        <p:sp>
          <p:nvSpPr>
            <p:cNvPr id="58" name="Shape 3928"/>
            <p:cNvSpPr/>
            <p:nvPr/>
          </p:nvSpPr>
          <p:spPr>
            <a:xfrm>
              <a:off x="319533" y="0"/>
              <a:ext cx="414836" cy="4092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>
                <a:defRPr sz="3100" b="1">
                  <a:latin typeface="Kontrapunkt Bob Bold"/>
                  <a:ea typeface="Kontrapunkt Bob Bold"/>
                  <a:cs typeface="Kontrapunkt Bob Bold"/>
                  <a:sym typeface="Kontrapunkt Bob Bold"/>
                </a:defRPr>
              </a:pPr>
              <a:endParaRPr/>
            </a:p>
          </p:txBody>
        </p:sp>
      </p:grpSp>
      <p:grpSp>
        <p:nvGrpSpPr>
          <p:cNvPr id="59" name="Group 3932"/>
          <p:cNvGrpSpPr/>
          <p:nvPr/>
        </p:nvGrpSpPr>
        <p:grpSpPr>
          <a:xfrm flipH="1">
            <a:off x="10803844" y="6172142"/>
            <a:ext cx="363656" cy="742256"/>
            <a:chOff x="0" y="0"/>
            <a:chExt cx="1203747" cy="2612311"/>
          </a:xfrm>
        </p:grpSpPr>
        <p:sp>
          <p:nvSpPr>
            <p:cNvPr id="64" name="Shape 3930"/>
            <p:cNvSpPr/>
            <p:nvPr/>
          </p:nvSpPr>
          <p:spPr>
            <a:xfrm>
              <a:off x="399397" y="0"/>
              <a:ext cx="386804" cy="3868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>
                <a:defRPr sz="3100" b="1">
                  <a:latin typeface="Kontrapunkt Bob Bold"/>
                  <a:ea typeface="Kontrapunkt Bob Bold"/>
                  <a:cs typeface="Kontrapunkt Bob Bold"/>
                  <a:sym typeface="Kontrapunkt Bob Bold"/>
                </a:defRPr>
              </a:pPr>
              <a:endParaRPr/>
            </a:p>
          </p:txBody>
        </p:sp>
        <p:sp>
          <p:nvSpPr>
            <p:cNvPr id="66" name="Shape 3931"/>
            <p:cNvSpPr/>
            <p:nvPr/>
          </p:nvSpPr>
          <p:spPr>
            <a:xfrm>
              <a:off x="-1" y="465283"/>
              <a:ext cx="1203749" cy="21470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76" h="21600" extrusionOk="0">
                  <a:moveTo>
                    <a:pt x="21191" y="8000"/>
                  </a:moveTo>
                  <a:cubicBezTo>
                    <a:pt x="17435" y="1333"/>
                    <a:pt x="17435" y="1333"/>
                    <a:pt x="17435" y="1333"/>
                  </a:cubicBezTo>
                  <a:cubicBezTo>
                    <a:pt x="17200" y="533"/>
                    <a:pt x="16261" y="0"/>
                    <a:pt x="14852" y="0"/>
                  </a:cubicBezTo>
                  <a:cubicBezTo>
                    <a:pt x="6400" y="0"/>
                    <a:pt x="6400" y="0"/>
                    <a:pt x="6400" y="0"/>
                  </a:cubicBezTo>
                  <a:cubicBezTo>
                    <a:pt x="5461" y="0"/>
                    <a:pt x="4756" y="267"/>
                    <a:pt x="4287" y="667"/>
                  </a:cubicBezTo>
                  <a:cubicBezTo>
                    <a:pt x="4052" y="800"/>
                    <a:pt x="4052" y="800"/>
                    <a:pt x="4052" y="933"/>
                  </a:cubicBezTo>
                  <a:lnTo>
                    <a:pt x="4052" y="933"/>
                  </a:lnTo>
                  <a:lnTo>
                    <a:pt x="3817" y="1067"/>
                  </a:lnTo>
                  <a:cubicBezTo>
                    <a:pt x="61" y="8000"/>
                    <a:pt x="61" y="8000"/>
                    <a:pt x="61" y="8000"/>
                  </a:cubicBezTo>
                  <a:cubicBezTo>
                    <a:pt x="-174" y="8400"/>
                    <a:pt x="296" y="8933"/>
                    <a:pt x="1000" y="9067"/>
                  </a:cubicBezTo>
                  <a:cubicBezTo>
                    <a:pt x="1939" y="9200"/>
                    <a:pt x="2878" y="8933"/>
                    <a:pt x="3113" y="8533"/>
                  </a:cubicBezTo>
                  <a:cubicBezTo>
                    <a:pt x="5930" y="3067"/>
                    <a:pt x="5930" y="3067"/>
                    <a:pt x="5930" y="3067"/>
                  </a:cubicBezTo>
                  <a:cubicBezTo>
                    <a:pt x="6165" y="3067"/>
                    <a:pt x="6165" y="3067"/>
                    <a:pt x="6400" y="3067"/>
                  </a:cubicBezTo>
                  <a:cubicBezTo>
                    <a:pt x="6635" y="3067"/>
                    <a:pt x="6635" y="3067"/>
                    <a:pt x="6635" y="3067"/>
                  </a:cubicBezTo>
                  <a:cubicBezTo>
                    <a:pt x="1939" y="12800"/>
                    <a:pt x="1939" y="12800"/>
                    <a:pt x="1939" y="12800"/>
                  </a:cubicBezTo>
                  <a:cubicBezTo>
                    <a:pt x="6635" y="12800"/>
                    <a:pt x="6635" y="12800"/>
                    <a:pt x="6635" y="12800"/>
                  </a:cubicBezTo>
                  <a:cubicBezTo>
                    <a:pt x="6635" y="20667"/>
                    <a:pt x="6635" y="20667"/>
                    <a:pt x="6635" y="20667"/>
                  </a:cubicBezTo>
                  <a:cubicBezTo>
                    <a:pt x="6635" y="21200"/>
                    <a:pt x="7574" y="21600"/>
                    <a:pt x="8513" y="21600"/>
                  </a:cubicBezTo>
                  <a:cubicBezTo>
                    <a:pt x="9452" y="21600"/>
                    <a:pt x="10156" y="21200"/>
                    <a:pt x="10156" y="20667"/>
                  </a:cubicBezTo>
                  <a:cubicBezTo>
                    <a:pt x="10156" y="12800"/>
                    <a:pt x="10156" y="12800"/>
                    <a:pt x="10156" y="12800"/>
                  </a:cubicBezTo>
                  <a:cubicBezTo>
                    <a:pt x="11330" y="12800"/>
                    <a:pt x="11330" y="12800"/>
                    <a:pt x="11330" y="12800"/>
                  </a:cubicBezTo>
                  <a:cubicBezTo>
                    <a:pt x="11330" y="20667"/>
                    <a:pt x="11330" y="20667"/>
                    <a:pt x="11330" y="20667"/>
                  </a:cubicBezTo>
                  <a:cubicBezTo>
                    <a:pt x="11330" y="21200"/>
                    <a:pt x="12035" y="21600"/>
                    <a:pt x="12974" y="21600"/>
                  </a:cubicBezTo>
                  <a:cubicBezTo>
                    <a:pt x="13913" y="21600"/>
                    <a:pt x="14852" y="21200"/>
                    <a:pt x="14852" y="20667"/>
                  </a:cubicBezTo>
                  <a:cubicBezTo>
                    <a:pt x="14852" y="12800"/>
                    <a:pt x="14852" y="12800"/>
                    <a:pt x="14852" y="12800"/>
                  </a:cubicBezTo>
                  <a:cubicBezTo>
                    <a:pt x="19313" y="12800"/>
                    <a:pt x="19313" y="12800"/>
                    <a:pt x="19313" y="12800"/>
                  </a:cubicBezTo>
                  <a:cubicBezTo>
                    <a:pt x="14617" y="3067"/>
                    <a:pt x="14617" y="3067"/>
                    <a:pt x="14617" y="3067"/>
                  </a:cubicBezTo>
                  <a:cubicBezTo>
                    <a:pt x="14852" y="3067"/>
                    <a:pt x="14852" y="3067"/>
                    <a:pt x="14852" y="3067"/>
                  </a:cubicBezTo>
                  <a:cubicBezTo>
                    <a:pt x="15087" y="3067"/>
                    <a:pt x="15087" y="3067"/>
                    <a:pt x="15087" y="3067"/>
                  </a:cubicBezTo>
                  <a:cubicBezTo>
                    <a:pt x="18374" y="8533"/>
                    <a:pt x="18374" y="8533"/>
                    <a:pt x="18374" y="8533"/>
                  </a:cubicBezTo>
                  <a:cubicBezTo>
                    <a:pt x="18609" y="8933"/>
                    <a:pt x="19548" y="9200"/>
                    <a:pt x="20252" y="9067"/>
                  </a:cubicBezTo>
                  <a:cubicBezTo>
                    <a:pt x="21191" y="8933"/>
                    <a:pt x="21426" y="8400"/>
                    <a:pt x="21191" y="800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>
                <a:defRPr sz="3100" b="1">
                  <a:latin typeface="Kontrapunkt Bob Bold"/>
                  <a:ea typeface="Kontrapunkt Bob Bold"/>
                  <a:cs typeface="Kontrapunkt Bob Bold"/>
                  <a:sym typeface="Kontrapunkt Bob Bold"/>
                </a:defRPr>
              </a:pPr>
              <a:endParaRPr/>
            </a:p>
          </p:txBody>
        </p:sp>
      </p:grpSp>
      <p:sp>
        <p:nvSpPr>
          <p:cNvPr id="5" name="Arc 4"/>
          <p:cNvSpPr/>
          <p:nvPr/>
        </p:nvSpPr>
        <p:spPr>
          <a:xfrm rot="3911332" flipH="1">
            <a:off x="2384298" y="2007365"/>
            <a:ext cx="18328301" cy="19034281"/>
          </a:xfrm>
          <a:prstGeom prst="arc">
            <a:avLst>
              <a:gd name="adj1" fmla="val 17447141"/>
              <a:gd name="adj2" fmla="val 884503"/>
            </a:avLst>
          </a:prstGeom>
          <a:ln w="76200">
            <a:headEnd type="arrow" w="med" len="med"/>
            <a:tailEnd type="oval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3" name="Group 3929"/>
          <p:cNvGrpSpPr/>
          <p:nvPr/>
        </p:nvGrpSpPr>
        <p:grpSpPr>
          <a:xfrm flipH="1">
            <a:off x="10422893" y="6167777"/>
            <a:ext cx="337415" cy="742256"/>
            <a:chOff x="0" y="0"/>
            <a:chExt cx="1037079" cy="2617920"/>
          </a:xfrm>
        </p:grpSpPr>
        <p:sp>
          <p:nvSpPr>
            <p:cNvPr id="254" name="Shape 3927"/>
            <p:cNvSpPr/>
            <p:nvPr/>
          </p:nvSpPr>
          <p:spPr>
            <a:xfrm>
              <a:off x="0" y="448465"/>
              <a:ext cx="1037080" cy="21694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338" y="0"/>
                  </a:moveTo>
                  <a:cubicBezTo>
                    <a:pt x="5538" y="0"/>
                    <a:pt x="5538" y="0"/>
                    <a:pt x="5538" y="0"/>
                  </a:cubicBezTo>
                  <a:cubicBezTo>
                    <a:pt x="1662" y="0"/>
                    <a:pt x="0" y="1580"/>
                    <a:pt x="0" y="2107"/>
                  </a:cubicBezTo>
                  <a:cubicBezTo>
                    <a:pt x="0" y="9746"/>
                    <a:pt x="0" y="9746"/>
                    <a:pt x="0" y="9746"/>
                  </a:cubicBezTo>
                  <a:cubicBezTo>
                    <a:pt x="0" y="10141"/>
                    <a:pt x="831" y="10537"/>
                    <a:pt x="1938" y="10537"/>
                  </a:cubicBezTo>
                  <a:cubicBezTo>
                    <a:pt x="3046" y="10537"/>
                    <a:pt x="3600" y="10141"/>
                    <a:pt x="3600" y="9746"/>
                  </a:cubicBezTo>
                  <a:cubicBezTo>
                    <a:pt x="3600" y="3424"/>
                    <a:pt x="3600" y="3424"/>
                    <a:pt x="3600" y="3424"/>
                  </a:cubicBezTo>
                  <a:cubicBezTo>
                    <a:pt x="5262" y="3424"/>
                    <a:pt x="5262" y="3424"/>
                    <a:pt x="5262" y="3424"/>
                  </a:cubicBezTo>
                  <a:cubicBezTo>
                    <a:pt x="5262" y="9483"/>
                    <a:pt x="5262" y="9483"/>
                    <a:pt x="5262" y="9483"/>
                  </a:cubicBezTo>
                  <a:cubicBezTo>
                    <a:pt x="5262" y="9483"/>
                    <a:pt x="5262" y="9615"/>
                    <a:pt x="5262" y="9746"/>
                  </a:cubicBezTo>
                  <a:cubicBezTo>
                    <a:pt x="5262" y="20283"/>
                    <a:pt x="5262" y="20283"/>
                    <a:pt x="5262" y="20283"/>
                  </a:cubicBezTo>
                  <a:cubicBezTo>
                    <a:pt x="5262" y="21073"/>
                    <a:pt x="6369" y="21600"/>
                    <a:pt x="7754" y="21600"/>
                  </a:cubicBezTo>
                  <a:cubicBezTo>
                    <a:pt x="9138" y="21600"/>
                    <a:pt x="10246" y="21073"/>
                    <a:pt x="10246" y="20283"/>
                  </a:cubicBezTo>
                  <a:cubicBezTo>
                    <a:pt x="10246" y="10932"/>
                    <a:pt x="10246" y="10932"/>
                    <a:pt x="10246" y="10932"/>
                  </a:cubicBezTo>
                  <a:cubicBezTo>
                    <a:pt x="11354" y="10932"/>
                    <a:pt x="11354" y="10932"/>
                    <a:pt x="11354" y="10932"/>
                  </a:cubicBezTo>
                  <a:cubicBezTo>
                    <a:pt x="11354" y="20283"/>
                    <a:pt x="11354" y="20283"/>
                    <a:pt x="11354" y="20283"/>
                  </a:cubicBezTo>
                  <a:cubicBezTo>
                    <a:pt x="11354" y="21073"/>
                    <a:pt x="12462" y="21600"/>
                    <a:pt x="13846" y="21600"/>
                  </a:cubicBezTo>
                  <a:cubicBezTo>
                    <a:pt x="15231" y="21600"/>
                    <a:pt x="16338" y="21073"/>
                    <a:pt x="16338" y="20283"/>
                  </a:cubicBezTo>
                  <a:cubicBezTo>
                    <a:pt x="16338" y="3424"/>
                    <a:pt x="16338" y="3424"/>
                    <a:pt x="16338" y="3424"/>
                  </a:cubicBezTo>
                  <a:cubicBezTo>
                    <a:pt x="17723" y="3424"/>
                    <a:pt x="17723" y="3424"/>
                    <a:pt x="17723" y="3424"/>
                  </a:cubicBezTo>
                  <a:cubicBezTo>
                    <a:pt x="17723" y="9746"/>
                    <a:pt x="17723" y="9746"/>
                    <a:pt x="17723" y="9746"/>
                  </a:cubicBezTo>
                  <a:cubicBezTo>
                    <a:pt x="17723" y="10141"/>
                    <a:pt x="18554" y="10537"/>
                    <a:pt x="19662" y="10537"/>
                  </a:cubicBezTo>
                  <a:cubicBezTo>
                    <a:pt x="20769" y="10537"/>
                    <a:pt x="21600" y="10141"/>
                    <a:pt x="21600" y="9746"/>
                  </a:cubicBezTo>
                  <a:cubicBezTo>
                    <a:pt x="21600" y="1976"/>
                    <a:pt x="21600" y="1976"/>
                    <a:pt x="21600" y="1976"/>
                  </a:cubicBezTo>
                  <a:cubicBezTo>
                    <a:pt x="21600" y="1317"/>
                    <a:pt x="19938" y="0"/>
                    <a:pt x="16338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>
                <a:defRPr sz="3100" b="1">
                  <a:latin typeface="Kontrapunkt Bob Bold"/>
                  <a:ea typeface="Kontrapunkt Bob Bold"/>
                  <a:cs typeface="Kontrapunkt Bob Bold"/>
                  <a:sym typeface="Kontrapunkt Bob Bold"/>
                </a:defRPr>
              </a:pPr>
              <a:endParaRPr/>
            </a:p>
          </p:txBody>
        </p:sp>
        <p:sp>
          <p:nvSpPr>
            <p:cNvPr id="255" name="Shape 3928"/>
            <p:cNvSpPr/>
            <p:nvPr/>
          </p:nvSpPr>
          <p:spPr>
            <a:xfrm>
              <a:off x="319533" y="0"/>
              <a:ext cx="414836" cy="4092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>
                <a:defRPr sz="3100" b="1">
                  <a:latin typeface="Kontrapunkt Bob Bold"/>
                  <a:ea typeface="Kontrapunkt Bob Bold"/>
                  <a:cs typeface="Kontrapunkt Bob Bold"/>
                  <a:sym typeface="Kontrapunkt Bob Bold"/>
                </a:defRPr>
              </a:pPr>
              <a:endParaRPr/>
            </a:p>
          </p:txBody>
        </p:sp>
      </p:grpSp>
      <p:grpSp>
        <p:nvGrpSpPr>
          <p:cNvPr id="256" name="Group 3932"/>
          <p:cNvGrpSpPr/>
          <p:nvPr/>
        </p:nvGrpSpPr>
        <p:grpSpPr>
          <a:xfrm flipH="1">
            <a:off x="10012884" y="6165457"/>
            <a:ext cx="363656" cy="742256"/>
            <a:chOff x="0" y="0"/>
            <a:chExt cx="1203747" cy="2612311"/>
          </a:xfrm>
        </p:grpSpPr>
        <p:sp>
          <p:nvSpPr>
            <p:cNvPr id="257" name="Shape 3930"/>
            <p:cNvSpPr/>
            <p:nvPr/>
          </p:nvSpPr>
          <p:spPr>
            <a:xfrm>
              <a:off x="399397" y="0"/>
              <a:ext cx="386804" cy="3868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>
                <a:defRPr sz="3100" b="1">
                  <a:latin typeface="Kontrapunkt Bob Bold"/>
                  <a:ea typeface="Kontrapunkt Bob Bold"/>
                  <a:cs typeface="Kontrapunkt Bob Bold"/>
                  <a:sym typeface="Kontrapunkt Bob Bold"/>
                </a:defRPr>
              </a:pPr>
              <a:endParaRPr/>
            </a:p>
          </p:txBody>
        </p:sp>
        <p:sp>
          <p:nvSpPr>
            <p:cNvPr id="258" name="Shape 3931"/>
            <p:cNvSpPr/>
            <p:nvPr/>
          </p:nvSpPr>
          <p:spPr>
            <a:xfrm>
              <a:off x="-1" y="465283"/>
              <a:ext cx="1203749" cy="21470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76" h="21600" extrusionOk="0">
                  <a:moveTo>
                    <a:pt x="21191" y="8000"/>
                  </a:moveTo>
                  <a:cubicBezTo>
                    <a:pt x="17435" y="1333"/>
                    <a:pt x="17435" y="1333"/>
                    <a:pt x="17435" y="1333"/>
                  </a:cubicBezTo>
                  <a:cubicBezTo>
                    <a:pt x="17200" y="533"/>
                    <a:pt x="16261" y="0"/>
                    <a:pt x="14852" y="0"/>
                  </a:cubicBezTo>
                  <a:cubicBezTo>
                    <a:pt x="6400" y="0"/>
                    <a:pt x="6400" y="0"/>
                    <a:pt x="6400" y="0"/>
                  </a:cubicBezTo>
                  <a:cubicBezTo>
                    <a:pt x="5461" y="0"/>
                    <a:pt x="4756" y="267"/>
                    <a:pt x="4287" y="667"/>
                  </a:cubicBezTo>
                  <a:cubicBezTo>
                    <a:pt x="4052" y="800"/>
                    <a:pt x="4052" y="800"/>
                    <a:pt x="4052" y="933"/>
                  </a:cubicBezTo>
                  <a:lnTo>
                    <a:pt x="4052" y="933"/>
                  </a:lnTo>
                  <a:lnTo>
                    <a:pt x="3817" y="1067"/>
                  </a:lnTo>
                  <a:cubicBezTo>
                    <a:pt x="61" y="8000"/>
                    <a:pt x="61" y="8000"/>
                    <a:pt x="61" y="8000"/>
                  </a:cubicBezTo>
                  <a:cubicBezTo>
                    <a:pt x="-174" y="8400"/>
                    <a:pt x="296" y="8933"/>
                    <a:pt x="1000" y="9067"/>
                  </a:cubicBezTo>
                  <a:cubicBezTo>
                    <a:pt x="1939" y="9200"/>
                    <a:pt x="2878" y="8933"/>
                    <a:pt x="3113" y="8533"/>
                  </a:cubicBezTo>
                  <a:cubicBezTo>
                    <a:pt x="5930" y="3067"/>
                    <a:pt x="5930" y="3067"/>
                    <a:pt x="5930" y="3067"/>
                  </a:cubicBezTo>
                  <a:cubicBezTo>
                    <a:pt x="6165" y="3067"/>
                    <a:pt x="6165" y="3067"/>
                    <a:pt x="6400" y="3067"/>
                  </a:cubicBezTo>
                  <a:cubicBezTo>
                    <a:pt x="6635" y="3067"/>
                    <a:pt x="6635" y="3067"/>
                    <a:pt x="6635" y="3067"/>
                  </a:cubicBezTo>
                  <a:cubicBezTo>
                    <a:pt x="1939" y="12800"/>
                    <a:pt x="1939" y="12800"/>
                    <a:pt x="1939" y="12800"/>
                  </a:cubicBezTo>
                  <a:cubicBezTo>
                    <a:pt x="6635" y="12800"/>
                    <a:pt x="6635" y="12800"/>
                    <a:pt x="6635" y="12800"/>
                  </a:cubicBezTo>
                  <a:cubicBezTo>
                    <a:pt x="6635" y="20667"/>
                    <a:pt x="6635" y="20667"/>
                    <a:pt x="6635" y="20667"/>
                  </a:cubicBezTo>
                  <a:cubicBezTo>
                    <a:pt x="6635" y="21200"/>
                    <a:pt x="7574" y="21600"/>
                    <a:pt x="8513" y="21600"/>
                  </a:cubicBezTo>
                  <a:cubicBezTo>
                    <a:pt x="9452" y="21600"/>
                    <a:pt x="10156" y="21200"/>
                    <a:pt x="10156" y="20667"/>
                  </a:cubicBezTo>
                  <a:cubicBezTo>
                    <a:pt x="10156" y="12800"/>
                    <a:pt x="10156" y="12800"/>
                    <a:pt x="10156" y="12800"/>
                  </a:cubicBezTo>
                  <a:cubicBezTo>
                    <a:pt x="11330" y="12800"/>
                    <a:pt x="11330" y="12800"/>
                    <a:pt x="11330" y="12800"/>
                  </a:cubicBezTo>
                  <a:cubicBezTo>
                    <a:pt x="11330" y="20667"/>
                    <a:pt x="11330" y="20667"/>
                    <a:pt x="11330" y="20667"/>
                  </a:cubicBezTo>
                  <a:cubicBezTo>
                    <a:pt x="11330" y="21200"/>
                    <a:pt x="12035" y="21600"/>
                    <a:pt x="12974" y="21600"/>
                  </a:cubicBezTo>
                  <a:cubicBezTo>
                    <a:pt x="13913" y="21600"/>
                    <a:pt x="14852" y="21200"/>
                    <a:pt x="14852" y="20667"/>
                  </a:cubicBezTo>
                  <a:cubicBezTo>
                    <a:pt x="14852" y="12800"/>
                    <a:pt x="14852" y="12800"/>
                    <a:pt x="14852" y="12800"/>
                  </a:cubicBezTo>
                  <a:cubicBezTo>
                    <a:pt x="19313" y="12800"/>
                    <a:pt x="19313" y="12800"/>
                    <a:pt x="19313" y="12800"/>
                  </a:cubicBezTo>
                  <a:cubicBezTo>
                    <a:pt x="14617" y="3067"/>
                    <a:pt x="14617" y="3067"/>
                    <a:pt x="14617" y="3067"/>
                  </a:cubicBezTo>
                  <a:cubicBezTo>
                    <a:pt x="14852" y="3067"/>
                    <a:pt x="14852" y="3067"/>
                    <a:pt x="14852" y="3067"/>
                  </a:cubicBezTo>
                  <a:cubicBezTo>
                    <a:pt x="15087" y="3067"/>
                    <a:pt x="15087" y="3067"/>
                    <a:pt x="15087" y="3067"/>
                  </a:cubicBezTo>
                  <a:cubicBezTo>
                    <a:pt x="18374" y="8533"/>
                    <a:pt x="18374" y="8533"/>
                    <a:pt x="18374" y="8533"/>
                  </a:cubicBezTo>
                  <a:cubicBezTo>
                    <a:pt x="18609" y="8933"/>
                    <a:pt x="19548" y="9200"/>
                    <a:pt x="20252" y="9067"/>
                  </a:cubicBezTo>
                  <a:cubicBezTo>
                    <a:pt x="21191" y="8933"/>
                    <a:pt x="21426" y="8400"/>
                    <a:pt x="21191" y="800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>
                <a:defRPr sz="3100" b="1">
                  <a:latin typeface="Kontrapunkt Bob Bold"/>
                  <a:ea typeface="Kontrapunkt Bob Bold"/>
                  <a:cs typeface="Kontrapunkt Bob Bold"/>
                  <a:sym typeface="Kontrapunkt Bob Bold"/>
                </a:defRPr>
              </a:pPr>
              <a:endParaRPr/>
            </a:p>
          </p:txBody>
        </p:sp>
      </p:grpSp>
      <p:grpSp>
        <p:nvGrpSpPr>
          <p:cNvPr id="259" name="Group 3929"/>
          <p:cNvGrpSpPr/>
          <p:nvPr/>
        </p:nvGrpSpPr>
        <p:grpSpPr>
          <a:xfrm flipH="1">
            <a:off x="9629115" y="6165457"/>
            <a:ext cx="337415" cy="742256"/>
            <a:chOff x="0" y="0"/>
            <a:chExt cx="1037079" cy="2617920"/>
          </a:xfrm>
        </p:grpSpPr>
        <p:sp>
          <p:nvSpPr>
            <p:cNvPr id="260" name="Shape 3927"/>
            <p:cNvSpPr/>
            <p:nvPr/>
          </p:nvSpPr>
          <p:spPr>
            <a:xfrm>
              <a:off x="0" y="448465"/>
              <a:ext cx="1037080" cy="21694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338" y="0"/>
                  </a:moveTo>
                  <a:cubicBezTo>
                    <a:pt x="5538" y="0"/>
                    <a:pt x="5538" y="0"/>
                    <a:pt x="5538" y="0"/>
                  </a:cubicBezTo>
                  <a:cubicBezTo>
                    <a:pt x="1662" y="0"/>
                    <a:pt x="0" y="1580"/>
                    <a:pt x="0" y="2107"/>
                  </a:cubicBezTo>
                  <a:cubicBezTo>
                    <a:pt x="0" y="9746"/>
                    <a:pt x="0" y="9746"/>
                    <a:pt x="0" y="9746"/>
                  </a:cubicBezTo>
                  <a:cubicBezTo>
                    <a:pt x="0" y="10141"/>
                    <a:pt x="831" y="10537"/>
                    <a:pt x="1938" y="10537"/>
                  </a:cubicBezTo>
                  <a:cubicBezTo>
                    <a:pt x="3046" y="10537"/>
                    <a:pt x="3600" y="10141"/>
                    <a:pt x="3600" y="9746"/>
                  </a:cubicBezTo>
                  <a:cubicBezTo>
                    <a:pt x="3600" y="3424"/>
                    <a:pt x="3600" y="3424"/>
                    <a:pt x="3600" y="3424"/>
                  </a:cubicBezTo>
                  <a:cubicBezTo>
                    <a:pt x="5262" y="3424"/>
                    <a:pt x="5262" y="3424"/>
                    <a:pt x="5262" y="3424"/>
                  </a:cubicBezTo>
                  <a:cubicBezTo>
                    <a:pt x="5262" y="9483"/>
                    <a:pt x="5262" y="9483"/>
                    <a:pt x="5262" y="9483"/>
                  </a:cubicBezTo>
                  <a:cubicBezTo>
                    <a:pt x="5262" y="9483"/>
                    <a:pt x="5262" y="9615"/>
                    <a:pt x="5262" y="9746"/>
                  </a:cubicBezTo>
                  <a:cubicBezTo>
                    <a:pt x="5262" y="20283"/>
                    <a:pt x="5262" y="20283"/>
                    <a:pt x="5262" y="20283"/>
                  </a:cubicBezTo>
                  <a:cubicBezTo>
                    <a:pt x="5262" y="21073"/>
                    <a:pt x="6369" y="21600"/>
                    <a:pt x="7754" y="21600"/>
                  </a:cubicBezTo>
                  <a:cubicBezTo>
                    <a:pt x="9138" y="21600"/>
                    <a:pt x="10246" y="21073"/>
                    <a:pt x="10246" y="20283"/>
                  </a:cubicBezTo>
                  <a:cubicBezTo>
                    <a:pt x="10246" y="10932"/>
                    <a:pt x="10246" y="10932"/>
                    <a:pt x="10246" y="10932"/>
                  </a:cubicBezTo>
                  <a:cubicBezTo>
                    <a:pt x="11354" y="10932"/>
                    <a:pt x="11354" y="10932"/>
                    <a:pt x="11354" y="10932"/>
                  </a:cubicBezTo>
                  <a:cubicBezTo>
                    <a:pt x="11354" y="20283"/>
                    <a:pt x="11354" y="20283"/>
                    <a:pt x="11354" y="20283"/>
                  </a:cubicBezTo>
                  <a:cubicBezTo>
                    <a:pt x="11354" y="21073"/>
                    <a:pt x="12462" y="21600"/>
                    <a:pt x="13846" y="21600"/>
                  </a:cubicBezTo>
                  <a:cubicBezTo>
                    <a:pt x="15231" y="21600"/>
                    <a:pt x="16338" y="21073"/>
                    <a:pt x="16338" y="20283"/>
                  </a:cubicBezTo>
                  <a:cubicBezTo>
                    <a:pt x="16338" y="3424"/>
                    <a:pt x="16338" y="3424"/>
                    <a:pt x="16338" y="3424"/>
                  </a:cubicBezTo>
                  <a:cubicBezTo>
                    <a:pt x="17723" y="3424"/>
                    <a:pt x="17723" y="3424"/>
                    <a:pt x="17723" y="3424"/>
                  </a:cubicBezTo>
                  <a:cubicBezTo>
                    <a:pt x="17723" y="9746"/>
                    <a:pt x="17723" y="9746"/>
                    <a:pt x="17723" y="9746"/>
                  </a:cubicBezTo>
                  <a:cubicBezTo>
                    <a:pt x="17723" y="10141"/>
                    <a:pt x="18554" y="10537"/>
                    <a:pt x="19662" y="10537"/>
                  </a:cubicBezTo>
                  <a:cubicBezTo>
                    <a:pt x="20769" y="10537"/>
                    <a:pt x="21600" y="10141"/>
                    <a:pt x="21600" y="9746"/>
                  </a:cubicBezTo>
                  <a:cubicBezTo>
                    <a:pt x="21600" y="1976"/>
                    <a:pt x="21600" y="1976"/>
                    <a:pt x="21600" y="1976"/>
                  </a:cubicBezTo>
                  <a:cubicBezTo>
                    <a:pt x="21600" y="1317"/>
                    <a:pt x="19938" y="0"/>
                    <a:pt x="16338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>
                <a:defRPr sz="3100" b="1">
                  <a:latin typeface="Kontrapunkt Bob Bold"/>
                  <a:ea typeface="Kontrapunkt Bob Bold"/>
                  <a:cs typeface="Kontrapunkt Bob Bold"/>
                  <a:sym typeface="Kontrapunkt Bob Bold"/>
                </a:defRPr>
              </a:pPr>
              <a:endParaRPr/>
            </a:p>
          </p:txBody>
        </p:sp>
        <p:sp>
          <p:nvSpPr>
            <p:cNvPr id="261" name="Shape 3928"/>
            <p:cNvSpPr/>
            <p:nvPr/>
          </p:nvSpPr>
          <p:spPr>
            <a:xfrm>
              <a:off x="319533" y="0"/>
              <a:ext cx="414836" cy="4092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>
                <a:defRPr sz="3100" b="1">
                  <a:latin typeface="Kontrapunkt Bob Bold"/>
                  <a:ea typeface="Kontrapunkt Bob Bold"/>
                  <a:cs typeface="Kontrapunkt Bob Bold"/>
                  <a:sym typeface="Kontrapunkt Bob Bold"/>
                </a:defRPr>
              </a:pPr>
              <a:endParaRPr/>
            </a:p>
          </p:txBody>
        </p:sp>
      </p:grpSp>
      <p:grpSp>
        <p:nvGrpSpPr>
          <p:cNvPr id="262" name="Group 3932"/>
          <p:cNvGrpSpPr/>
          <p:nvPr/>
        </p:nvGrpSpPr>
        <p:grpSpPr>
          <a:xfrm flipH="1">
            <a:off x="9221924" y="6169822"/>
            <a:ext cx="363656" cy="742256"/>
            <a:chOff x="0" y="0"/>
            <a:chExt cx="1203747" cy="2612311"/>
          </a:xfrm>
        </p:grpSpPr>
        <p:sp>
          <p:nvSpPr>
            <p:cNvPr id="263" name="Shape 3930"/>
            <p:cNvSpPr/>
            <p:nvPr/>
          </p:nvSpPr>
          <p:spPr>
            <a:xfrm>
              <a:off x="399397" y="0"/>
              <a:ext cx="386804" cy="3868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>
                <a:defRPr sz="3100" b="1">
                  <a:latin typeface="Kontrapunkt Bob Bold"/>
                  <a:ea typeface="Kontrapunkt Bob Bold"/>
                  <a:cs typeface="Kontrapunkt Bob Bold"/>
                  <a:sym typeface="Kontrapunkt Bob Bold"/>
                </a:defRPr>
              </a:pPr>
              <a:endParaRPr/>
            </a:p>
          </p:txBody>
        </p:sp>
        <p:sp>
          <p:nvSpPr>
            <p:cNvPr id="264" name="Shape 3931"/>
            <p:cNvSpPr/>
            <p:nvPr/>
          </p:nvSpPr>
          <p:spPr>
            <a:xfrm>
              <a:off x="-1" y="465283"/>
              <a:ext cx="1203749" cy="21470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76" h="21600" extrusionOk="0">
                  <a:moveTo>
                    <a:pt x="21191" y="8000"/>
                  </a:moveTo>
                  <a:cubicBezTo>
                    <a:pt x="17435" y="1333"/>
                    <a:pt x="17435" y="1333"/>
                    <a:pt x="17435" y="1333"/>
                  </a:cubicBezTo>
                  <a:cubicBezTo>
                    <a:pt x="17200" y="533"/>
                    <a:pt x="16261" y="0"/>
                    <a:pt x="14852" y="0"/>
                  </a:cubicBezTo>
                  <a:cubicBezTo>
                    <a:pt x="6400" y="0"/>
                    <a:pt x="6400" y="0"/>
                    <a:pt x="6400" y="0"/>
                  </a:cubicBezTo>
                  <a:cubicBezTo>
                    <a:pt x="5461" y="0"/>
                    <a:pt x="4756" y="267"/>
                    <a:pt x="4287" y="667"/>
                  </a:cubicBezTo>
                  <a:cubicBezTo>
                    <a:pt x="4052" y="800"/>
                    <a:pt x="4052" y="800"/>
                    <a:pt x="4052" y="933"/>
                  </a:cubicBezTo>
                  <a:lnTo>
                    <a:pt x="4052" y="933"/>
                  </a:lnTo>
                  <a:lnTo>
                    <a:pt x="3817" y="1067"/>
                  </a:lnTo>
                  <a:cubicBezTo>
                    <a:pt x="61" y="8000"/>
                    <a:pt x="61" y="8000"/>
                    <a:pt x="61" y="8000"/>
                  </a:cubicBezTo>
                  <a:cubicBezTo>
                    <a:pt x="-174" y="8400"/>
                    <a:pt x="296" y="8933"/>
                    <a:pt x="1000" y="9067"/>
                  </a:cubicBezTo>
                  <a:cubicBezTo>
                    <a:pt x="1939" y="9200"/>
                    <a:pt x="2878" y="8933"/>
                    <a:pt x="3113" y="8533"/>
                  </a:cubicBezTo>
                  <a:cubicBezTo>
                    <a:pt x="5930" y="3067"/>
                    <a:pt x="5930" y="3067"/>
                    <a:pt x="5930" y="3067"/>
                  </a:cubicBezTo>
                  <a:cubicBezTo>
                    <a:pt x="6165" y="3067"/>
                    <a:pt x="6165" y="3067"/>
                    <a:pt x="6400" y="3067"/>
                  </a:cubicBezTo>
                  <a:cubicBezTo>
                    <a:pt x="6635" y="3067"/>
                    <a:pt x="6635" y="3067"/>
                    <a:pt x="6635" y="3067"/>
                  </a:cubicBezTo>
                  <a:cubicBezTo>
                    <a:pt x="1939" y="12800"/>
                    <a:pt x="1939" y="12800"/>
                    <a:pt x="1939" y="12800"/>
                  </a:cubicBezTo>
                  <a:cubicBezTo>
                    <a:pt x="6635" y="12800"/>
                    <a:pt x="6635" y="12800"/>
                    <a:pt x="6635" y="12800"/>
                  </a:cubicBezTo>
                  <a:cubicBezTo>
                    <a:pt x="6635" y="20667"/>
                    <a:pt x="6635" y="20667"/>
                    <a:pt x="6635" y="20667"/>
                  </a:cubicBezTo>
                  <a:cubicBezTo>
                    <a:pt x="6635" y="21200"/>
                    <a:pt x="7574" y="21600"/>
                    <a:pt x="8513" y="21600"/>
                  </a:cubicBezTo>
                  <a:cubicBezTo>
                    <a:pt x="9452" y="21600"/>
                    <a:pt x="10156" y="21200"/>
                    <a:pt x="10156" y="20667"/>
                  </a:cubicBezTo>
                  <a:cubicBezTo>
                    <a:pt x="10156" y="12800"/>
                    <a:pt x="10156" y="12800"/>
                    <a:pt x="10156" y="12800"/>
                  </a:cubicBezTo>
                  <a:cubicBezTo>
                    <a:pt x="11330" y="12800"/>
                    <a:pt x="11330" y="12800"/>
                    <a:pt x="11330" y="12800"/>
                  </a:cubicBezTo>
                  <a:cubicBezTo>
                    <a:pt x="11330" y="20667"/>
                    <a:pt x="11330" y="20667"/>
                    <a:pt x="11330" y="20667"/>
                  </a:cubicBezTo>
                  <a:cubicBezTo>
                    <a:pt x="11330" y="21200"/>
                    <a:pt x="12035" y="21600"/>
                    <a:pt x="12974" y="21600"/>
                  </a:cubicBezTo>
                  <a:cubicBezTo>
                    <a:pt x="13913" y="21600"/>
                    <a:pt x="14852" y="21200"/>
                    <a:pt x="14852" y="20667"/>
                  </a:cubicBezTo>
                  <a:cubicBezTo>
                    <a:pt x="14852" y="12800"/>
                    <a:pt x="14852" y="12800"/>
                    <a:pt x="14852" y="12800"/>
                  </a:cubicBezTo>
                  <a:cubicBezTo>
                    <a:pt x="19313" y="12800"/>
                    <a:pt x="19313" y="12800"/>
                    <a:pt x="19313" y="12800"/>
                  </a:cubicBezTo>
                  <a:cubicBezTo>
                    <a:pt x="14617" y="3067"/>
                    <a:pt x="14617" y="3067"/>
                    <a:pt x="14617" y="3067"/>
                  </a:cubicBezTo>
                  <a:cubicBezTo>
                    <a:pt x="14852" y="3067"/>
                    <a:pt x="14852" y="3067"/>
                    <a:pt x="14852" y="3067"/>
                  </a:cubicBezTo>
                  <a:cubicBezTo>
                    <a:pt x="15087" y="3067"/>
                    <a:pt x="15087" y="3067"/>
                    <a:pt x="15087" y="3067"/>
                  </a:cubicBezTo>
                  <a:cubicBezTo>
                    <a:pt x="18374" y="8533"/>
                    <a:pt x="18374" y="8533"/>
                    <a:pt x="18374" y="8533"/>
                  </a:cubicBezTo>
                  <a:cubicBezTo>
                    <a:pt x="18609" y="8933"/>
                    <a:pt x="19548" y="9200"/>
                    <a:pt x="20252" y="9067"/>
                  </a:cubicBezTo>
                  <a:cubicBezTo>
                    <a:pt x="21191" y="8933"/>
                    <a:pt x="21426" y="8400"/>
                    <a:pt x="21191" y="800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>
                <a:defRPr sz="3100" b="1">
                  <a:latin typeface="Kontrapunkt Bob Bold"/>
                  <a:ea typeface="Kontrapunkt Bob Bold"/>
                  <a:cs typeface="Kontrapunkt Bob Bold"/>
                  <a:sym typeface="Kontrapunkt Bob Bold"/>
                </a:defRPr>
              </a:pPr>
              <a:endParaRPr/>
            </a:p>
          </p:txBody>
        </p:sp>
      </p:grpSp>
      <p:grpSp>
        <p:nvGrpSpPr>
          <p:cNvPr id="265" name="Group 3929"/>
          <p:cNvGrpSpPr/>
          <p:nvPr/>
        </p:nvGrpSpPr>
        <p:grpSpPr>
          <a:xfrm flipH="1">
            <a:off x="12004813" y="6995835"/>
            <a:ext cx="337415" cy="742256"/>
            <a:chOff x="0" y="0"/>
            <a:chExt cx="1037079" cy="2617920"/>
          </a:xfrm>
        </p:grpSpPr>
        <p:sp>
          <p:nvSpPr>
            <p:cNvPr id="266" name="Shape 3927"/>
            <p:cNvSpPr/>
            <p:nvPr/>
          </p:nvSpPr>
          <p:spPr>
            <a:xfrm>
              <a:off x="0" y="448465"/>
              <a:ext cx="1037080" cy="21694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338" y="0"/>
                  </a:moveTo>
                  <a:cubicBezTo>
                    <a:pt x="5538" y="0"/>
                    <a:pt x="5538" y="0"/>
                    <a:pt x="5538" y="0"/>
                  </a:cubicBezTo>
                  <a:cubicBezTo>
                    <a:pt x="1662" y="0"/>
                    <a:pt x="0" y="1580"/>
                    <a:pt x="0" y="2107"/>
                  </a:cubicBezTo>
                  <a:cubicBezTo>
                    <a:pt x="0" y="9746"/>
                    <a:pt x="0" y="9746"/>
                    <a:pt x="0" y="9746"/>
                  </a:cubicBezTo>
                  <a:cubicBezTo>
                    <a:pt x="0" y="10141"/>
                    <a:pt x="831" y="10537"/>
                    <a:pt x="1938" y="10537"/>
                  </a:cubicBezTo>
                  <a:cubicBezTo>
                    <a:pt x="3046" y="10537"/>
                    <a:pt x="3600" y="10141"/>
                    <a:pt x="3600" y="9746"/>
                  </a:cubicBezTo>
                  <a:cubicBezTo>
                    <a:pt x="3600" y="3424"/>
                    <a:pt x="3600" y="3424"/>
                    <a:pt x="3600" y="3424"/>
                  </a:cubicBezTo>
                  <a:cubicBezTo>
                    <a:pt x="5262" y="3424"/>
                    <a:pt x="5262" y="3424"/>
                    <a:pt x="5262" y="3424"/>
                  </a:cubicBezTo>
                  <a:cubicBezTo>
                    <a:pt x="5262" y="9483"/>
                    <a:pt x="5262" y="9483"/>
                    <a:pt x="5262" y="9483"/>
                  </a:cubicBezTo>
                  <a:cubicBezTo>
                    <a:pt x="5262" y="9483"/>
                    <a:pt x="5262" y="9615"/>
                    <a:pt x="5262" y="9746"/>
                  </a:cubicBezTo>
                  <a:cubicBezTo>
                    <a:pt x="5262" y="20283"/>
                    <a:pt x="5262" y="20283"/>
                    <a:pt x="5262" y="20283"/>
                  </a:cubicBezTo>
                  <a:cubicBezTo>
                    <a:pt x="5262" y="21073"/>
                    <a:pt x="6369" y="21600"/>
                    <a:pt x="7754" y="21600"/>
                  </a:cubicBezTo>
                  <a:cubicBezTo>
                    <a:pt x="9138" y="21600"/>
                    <a:pt x="10246" y="21073"/>
                    <a:pt x="10246" y="20283"/>
                  </a:cubicBezTo>
                  <a:cubicBezTo>
                    <a:pt x="10246" y="10932"/>
                    <a:pt x="10246" y="10932"/>
                    <a:pt x="10246" y="10932"/>
                  </a:cubicBezTo>
                  <a:cubicBezTo>
                    <a:pt x="11354" y="10932"/>
                    <a:pt x="11354" y="10932"/>
                    <a:pt x="11354" y="10932"/>
                  </a:cubicBezTo>
                  <a:cubicBezTo>
                    <a:pt x="11354" y="20283"/>
                    <a:pt x="11354" y="20283"/>
                    <a:pt x="11354" y="20283"/>
                  </a:cubicBezTo>
                  <a:cubicBezTo>
                    <a:pt x="11354" y="21073"/>
                    <a:pt x="12462" y="21600"/>
                    <a:pt x="13846" y="21600"/>
                  </a:cubicBezTo>
                  <a:cubicBezTo>
                    <a:pt x="15231" y="21600"/>
                    <a:pt x="16338" y="21073"/>
                    <a:pt x="16338" y="20283"/>
                  </a:cubicBezTo>
                  <a:cubicBezTo>
                    <a:pt x="16338" y="3424"/>
                    <a:pt x="16338" y="3424"/>
                    <a:pt x="16338" y="3424"/>
                  </a:cubicBezTo>
                  <a:cubicBezTo>
                    <a:pt x="17723" y="3424"/>
                    <a:pt x="17723" y="3424"/>
                    <a:pt x="17723" y="3424"/>
                  </a:cubicBezTo>
                  <a:cubicBezTo>
                    <a:pt x="17723" y="9746"/>
                    <a:pt x="17723" y="9746"/>
                    <a:pt x="17723" y="9746"/>
                  </a:cubicBezTo>
                  <a:cubicBezTo>
                    <a:pt x="17723" y="10141"/>
                    <a:pt x="18554" y="10537"/>
                    <a:pt x="19662" y="10537"/>
                  </a:cubicBezTo>
                  <a:cubicBezTo>
                    <a:pt x="20769" y="10537"/>
                    <a:pt x="21600" y="10141"/>
                    <a:pt x="21600" y="9746"/>
                  </a:cubicBezTo>
                  <a:cubicBezTo>
                    <a:pt x="21600" y="1976"/>
                    <a:pt x="21600" y="1976"/>
                    <a:pt x="21600" y="1976"/>
                  </a:cubicBezTo>
                  <a:cubicBezTo>
                    <a:pt x="21600" y="1317"/>
                    <a:pt x="19938" y="0"/>
                    <a:pt x="16338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>
                <a:defRPr sz="3100" b="1">
                  <a:latin typeface="Kontrapunkt Bob Bold"/>
                  <a:ea typeface="Kontrapunkt Bob Bold"/>
                  <a:cs typeface="Kontrapunkt Bob Bold"/>
                  <a:sym typeface="Kontrapunkt Bob Bold"/>
                </a:defRPr>
              </a:pPr>
              <a:endParaRPr/>
            </a:p>
          </p:txBody>
        </p:sp>
        <p:sp>
          <p:nvSpPr>
            <p:cNvPr id="267" name="Shape 3928"/>
            <p:cNvSpPr/>
            <p:nvPr/>
          </p:nvSpPr>
          <p:spPr>
            <a:xfrm>
              <a:off x="319533" y="0"/>
              <a:ext cx="414836" cy="4092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>
                <a:defRPr sz="3100" b="1">
                  <a:latin typeface="Kontrapunkt Bob Bold"/>
                  <a:ea typeface="Kontrapunkt Bob Bold"/>
                  <a:cs typeface="Kontrapunkt Bob Bold"/>
                  <a:sym typeface="Kontrapunkt Bob Bold"/>
                </a:defRPr>
              </a:pPr>
              <a:endParaRPr/>
            </a:p>
          </p:txBody>
        </p:sp>
      </p:grpSp>
      <p:grpSp>
        <p:nvGrpSpPr>
          <p:cNvPr id="268" name="Group 3932"/>
          <p:cNvGrpSpPr/>
          <p:nvPr/>
        </p:nvGrpSpPr>
        <p:grpSpPr>
          <a:xfrm flipH="1">
            <a:off x="11594804" y="6993515"/>
            <a:ext cx="363656" cy="742256"/>
            <a:chOff x="0" y="0"/>
            <a:chExt cx="1203747" cy="2612311"/>
          </a:xfrm>
        </p:grpSpPr>
        <p:sp>
          <p:nvSpPr>
            <p:cNvPr id="269" name="Shape 3930"/>
            <p:cNvSpPr/>
            <p:nvPr/>
          </p:nvSpPr>
          <p:spPr>
            <a:xfrm>
              <a:off x="399397" y="0"/>
              <a:ext cx="386804" cy="3868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>
                <a:defRPr sz="3100" b="1">
                  <a:latin typeface="Kontrapunkt Bob Bold"/>
                  <a:ea typeface="Kontrapunkt Bob Bold"/>
                  <a:cs typeface="Kontrapunkt Bob Bold"/>
                  <a:sym typeface="Kontrapunkt Bob Bold"/>
                </a:defRPr>
              </a:pPr>
              <a:endParaRPr/>
            </a:p>
          </p:txBody>
        </p:sp>
        <p:sp>
          <p:nvSpPr>
            <p:cNvPr id="270" name="Shape 3931"/>
            <p:cNvSpPr/>
            <p:nvPr/>
          </p:nvSpPr>
          <p:spPr>
            <a:xfrm>
              <a:off x="-1" y="465283"/>
              <a:ext cx="1203749" cy="21470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76" h="21600" extrusionOk="0">
                  <a:moveTo>
                    <a:pt x="21191" y="8000"/>
                  </a:moveTo>
                  <a:cubicBezTo>
                    <a:pt x="17435" y="1333"/>
                    <a:pt x="17435" y="1333"/>
                    <a:pt x="17435" y="1333"/>
                  </a:cubicBezTo>
                  <a:cubicBezTo>
                    <a:pt x="17200" y="533"/>
                    <a:pt x="16261" y="0"/>
                    <a:pt x="14852" y="0"/>
                  </a:cubicBezTo>
                  <a:cubicBezTo>
                    <a:pt x="6400" y="0"/>
                    <a:pt x="6400" y="0"/>
                    <a:pt x="6400" y="0"/>
                  </a:cubicBezTo>
                  <a:cubicBezTo>
                    <a:pt x="5461" y="0"/>
                    <a:pt x="4756" y="267"/>
                    <a:pt x="4287" y="667"/>
                  </a:cubicBezTo>
                  <a:cubicBezTo>
                    <a:pt x="4052" y="800"/>
                    <a:pt x="4052" y="800"/>
                    <a:pt x="4052" y="933"/>
                  </a:cubicBezTo>
                  <a:lnTo>
                    <a:pt x="4052" y="933"/>
                  </a:lnTo>
                  <a:lnTo>
                    <a:pt x="3817" y="1067"/>
                  </a:lnTo>
                  <a:cubicBezTo>
                    <a:pt x="61" y="8000"/>
                    <a:pt x="61" y="8000"/>
                    <a:pt x="61" y="8000"/>
                  </a:cubicBezTo>
                  <a:cubicBezTo>
                    <a:pt x="-174" y="8400"/>
                    <a:pt x="296" y="8933"/>
                    <a:pt x="1000" y="9067"/>
                  </a:cubicBezTo>
                  <a:cubicBezTo>
                    <a:pt x="1939" y="9200"/>
                    <a:pt x="2878" y="8933"/>
                    <a:pt x="3113" y="8533"/>
                  </a:cubicBezTo>
                  <a:cubicBezTo>
                    <a:pt x="5930" y="3067"/>
                    <a:pt x="5930" y="3067"/>
                    <a:pt x="5930" y="3067"/>
                  </a:cubicBezTo>
                  <a:cubicBezTo>
                    <a:pt x="6165" y="3067"/>
                    <a:pt x="6165" y="3067"/>
                    <a:pt x="6400" y="3067"/>
                  </a:cubicBezTo>
                  <a:cubicBezTo>
                    <a:pt x="6635" y="3067"/>
                    <a:pt x="6635" y="3067"/>
                    <a:pt x="6635" y="3067"/>
                  </a:cubicBezTo>
                  <a:cubicBezTo>
                    <a:pt x="1939" y="12800"/>
                    <a:pt x="1939" y="12800"/>
                    <a:pt x="1939" y="12800"/>
                  </a:cubicBezTo>
                  <a:cubicBezTo>
                    <a:pt x="6635" y="12800"/>
                    <a:pt x="6635" y="12800"/>
                    <a:pt x="6635" y="12800"/>
                  </a:cubicBezTo>
                  <a:cubicBezTo>
                    <a:pt x="6635" y="20667"/>
                    <a:pt x="6635" y="20667"/>
                    <a:pt x="6635" y="20667"/>
                  </a:cubicBezTo>
                  <a:cubicBezTo>
                    <a:pt x="6635" y="21200"/>
                    <a:pt x="7574" y="21600"/>
                    <a:pt x="8513" y="21600"/>
                  </a:cubicBezTo>
                  <a:cubicBezTo>
                    <a:pt x="9452" y="21600"/>
                    <a:pt x="10156" y="21200"/>
                    <a:pt x="10156" y="20667"/>
                  </a:cubicBezTo>
                  <a:cubicBezTo>
                    <a:pt x="10156" y="12800"/>
                    <a:pt x="10156" y="12800"/>
                    <a:pt x="10156" y="12800"/>
                  </a:cubicBezTo>
                  <a:cubicBezTo>
                    <a:pt x="11330" y="12800"/>
                    <a:pt x="11330" y="12800"/>
                    <a:pt x="11330" y="12800"/>
                  </a:cubicBezTo>
                  <a:cubicBezTo>
                    <a:pt x="11330" y="20667"/>
                    <a:pt x="11330" y="20667"/>
                    <a:pt x="11330" y="20667"/>
                  </a:cubicBezTo>
                  <a:cubicBezTo>
                    <a:pt x="11330" y="21200"/>
                    <a:pt x="12035" y="21600"/>
                    <a:pt x="12974" y="21600"/>
                  </a:cubicBezTo>
                  <a:cubicBezTo>
                    <a:pt x="13913" y="21600"/>
                    <a:pt x="14852" y="21200"/>
                    <a:pt x="14852" y="20667"/>
                  </a:cubicBezTo>
                  <a:cubicBezTo>
                    <a:pt x="14852" y="12800"/>
                    <a:pt x="14852" y="12800"/>
                    <a:pt x="14852" y="12800"/>
                  </a:cubicBezTo>
                  <a:cubicBezTo>
                    <a:pt x="19313" y="12800"/>
                    <a:pt x="19313" y="12800"/>
                    <a:pt x="19313" y="12800"/>
                  </a:cubicBezTo>
                  <a:cubicBezTo>
                    <a:pt x="14617" y="3067"/>
                    <a:pt x="14617" y="3067"/>
                    <a:pt x="14617" y="3067"/>
                  </a:cubicBezTo>
                  <a:cubicBezTo>
                    <a:pt x="14852" y="3067"/>
                    <a:pt x="14852" y="3067"/>
                    <a:pt x="14852" y="3067"/>
                  </a:cubicBezTo>
                  <a:cubicBezTo>
                    <a:pt x="15087" y="3067"/>
                    <a:pt x="15087" y="3067"/>
                    <a:pt x="15087" y="3067"/>
                  </a:cubicBezTo>
                  <a:cubicBezTo>
                    <a:pt x="18374" y="8533"/>
                    <a:pt x="18374" y="8533"/>
                    <a:pt x="18374" y="8533"/>
                  </a:cubicBezTo>
                  <a:cubicBezTo>
                    <a:pt x="18609" y="8933"/>
                    <a:pt x="19548" y="9200"/>
                    <a:pt x="20252" y="9067"/>
                  </a:cubicBezTo>
                  <a:cubicBezTo>
                    <a:pt x="21191" y="8933"/>
                    <a:pt x="21426" y="8400"/>
                    <a:pt x="21191" y="800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>
                <a:defRPr sz="3100" b="1">
                  <a:latin typeface="Kontrapunkt Bob Bold"/>
                  <a:ea typeface="Kontrapunkt Bob Bold"/>
                  <a:cs typeface="Kontrapunkt Bob Bold"/>
                  <a:sym typeface="Kontrapunkt Bob Bold"/>
                </a:defRPr>
              </a:pPr>
              <a:endParaRPr/>
            </a:p>
          </p:txBody>
        </p:sp>
      </p:grpSp>
      <p:grpSp>
        <p:nvGrpSpPr>
          <p:cNvPr id="271" name="Group 3929"/>
          <p:cNvGrpSpPr/>
          <p:nvPr/>
        </p:nvGrpSpPr>
        <p:grpSpPr>
          <a:xfrm flipH="1">
            <a:off x="11211035" y="6993515"/>
            <a:ext cx="337415" cy="742256"/>
            <a:chOff x="0" y="0"/>
            <a:chExt cx="1037079" cy="2617920"/>
          </a:xfrm>
        </p:grpSpPr>
        <p:sp>
          <p:nvSpPr>
            <p:cNvPr id="272" name="Shape 3927"/>
            <p:cNvSpPr/>
            <p:nvPr/>
          </p:nvSpPr>
          <p:spPr>
            <a:xfrm>
              <a:off x="0" y="448465"/>
              <a:ext cx="1037080" cy="21694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338" y="0"/>
                  </a:moveTo>
                  <a:cubicBezTo>
                    <a:pt x="5538" y="0"/>
                    <a:pt x="5538" y="0"/>
                    <a:pt x="5538" y="0"/>
                  </a:cubicBezTo>
                  <a:cubicBezTo>
                    <a:pt x="1662" y="0"/>
                    <a:pt x="0" y="1580"/>
                    <a:pt x="0" y="2107"/>
                  </a:cubicBezTo>
                  <a:cubicBezTo>
                    <a:pt x="0" y="9746"/>
                    <a:pt x="0" y="9746"/>
                    <a:pt x="0" y="9746"/>
                  </a:cubicBezTo>
                  <a:cubicBezTo>
                    <a:pt x="0" y="10141"/>
                    <a:pt x="831" y="10537"/>
                    <a:pt x="1938" y="10537"/>
                  </a:cubicBezTo>
                  <a:cubicBezTo>
                    <a:pt x="3046" y="10537"/>
                    <a:pt x="3600" y="10141"/>
                    <a:pt x="3600" y="9746"/>
                  </a:cubicBezTo>
                  <a:cubicBezTo>
                    <a:pt x="3600" y="3424"/>
                    <a:pt x="3600" y="3424"/>
                    <a:pt x="3600" y="3424"/>
                  </a:cubicBezTo>
                  <a:cubicBezTo>
                    <a:pt x="5262" y="3424"/>
                    <a:pt x="5262" y="3424"/>
                    <a:pt x="5262" y="3424"/>
                  </a:cubicBezTo>
                  <a:cubicBezTo>
                    <a:pt x="5262" y="9483"/>
                    <a:pt x="5262" y="9483"/>
                    <a:pt x="5262" y="9483"/>
                  </a:cubicBezTo>
                  <a:cubicBezTo>
                    <a:pt x="5262" y="9483"/>
                    <a:pt x="5262" y="9615"/>
                    <a:pt x="5262" y="9746"/>
                  </a:cubicBezTo>
                  <a:cubicBezTo>
                    <a:pt x="5262" y="20283"/>
                    <a:pt x="5262" y="20283"/>
                    <a:pt x="5262" y="20283"/>
                  </a:cubicBezTo>
                  <a:cubicBezTo>
                    <a:pt x="5262" y="21073"/>
                    <a:pt x="6369" y="21600"/>
                    <a:pt x="7754" y="21600"/>
                  </a:cubicBezTo>
                  <a:cubicBezTo>
                    <a:pt x="9138" y="21600"/>
                    <a:pt x="10246" y="21073"/>
                    <a:pt x="10246" y="20283"/>
                  </a:cubicBezTo>
                  <a:cubicBezTo>
                    <a:pt x="10246" y="10932"/>
                    <a:pt x="10246" y="10932"/>
                    <a:pt x="10246" y="10932"/>
                  </a:cubicBezTo>
                  <a:cubicBezTo>
                    <a:pt x="11354" y="10932"/>
                    <a:pt x="11354" y="10932"/>
                    <a:pt x="11354" y="10932"/>
                  </a:cubicBezTo>
                  <a:cubicBezTo>
                    <a:pt x="11354" y="20283"/>
                    <a:pt x="11354" y="20283"/>
                    <a:pt x="11354" y="20283"/>
                  </a:cubicBezTo>
                  <a:cubicBezTo>
                    <a:pt x="11354" y="21073"/>
                    <a:pt x="12462" y="21600"/>
                    <a:pt x="13846" y="21600"/>
                  </a:cubicBezTo>
                  <a:cubicBezTo>
                    <a:pt x="15231" y="21600"/>
                    <a:pt x="16338" y="21073"/>
                    <a:pt x="16338" y="20283"/>
                  </a:cubicBezTo>
                  <a:cubicBezTo>
                    <a:pt x="16338" y="3424"/>
                    <a:pt x="16338" y="3424"/>
                    <a:pt x="16338" y="3424"/>
                  </a:cubicBezTo>
                  <a:cubicBezTo>
                    <a:pt x="17723" y="3424"/>
                    <a:pt x="17723" y="3424"/>
                    <a:pt x="17723" y="3424"/>
                  </a:cubicBezTo>
                  <a:cubicBezTo>
                    <a:pt x="17723" y="9746"/>
                    <a:pt x="17723" y="9746"/>
                    <a:pt x="17723" y="9746"/>
                  </a:cubicBezTo>
                  <a:cubicBezTo>
                    <a:pt x="17723" y="10141"/>
                    <a:pt x="18554" y="10537"/>
                    <a:pt x="19662" y="10537"/>
                  </a:cubicBezTo>
                  <a:cubicBezTo>
                    <a:pt x="20769" y="10537"/>
                    <a:pt x="21600" y="10141"/>
                    <a:pt x="21600" y="9746"/>
                  </a:cubicBezTo>
                  <a:cubicBezTo>
                    <a:pt x="21600" y="1976"/>
                    <a:pt x="21600" y="1976"/>
                    <a:pt x="21600" y="1976"/>
                  </a:cubicBezTo>
                  <a:cubicBezTo>
                    <a:pt x="21600" y="1317"/>
                    <a:pt x="19938" y="0"/>
                    <a:pt x="16338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>
                <a:defRPr sz="3100" b="1">
                  <a:latin typeface="Kontrapunkt Bob Bold"/>
                  <a:ea typeface="Kontrapunkt Bob Bold"/>
                  <a:cs typeface="Kontrapunkt Bob Bold"/>
                  <a:sym typeface="Kontrapunkt Bob Bold"/>
                </a:defRPr>
              </a:pPr>
              <a:endParaRPr/>
            </a:p>
          </p:txBody>
        </p:sp>
        <p:sp>
          <p:nvSpPr>
            <p:cNvPr id="273" name="Shape 3928"/>
            <p:cNvSpPr/>
            <p:nvPr/>
          </p:nvSpPr>
          <p:spPr>
            <a:xfrm>
              <a:off x="319533" y="0"/>
              <a:ext cx="414836" cy="4092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>
                <a:defRPr sz="3100" b="1">
                  <a:latin typeface="Kontrapunkt Bob Bold"/>
                  <a:ea typeface="Kontrapunkt Bob Bold"/>
                  <a:cs typeface="Kontrapunkt Bob Bold"/>
                  <a:sym typeface="Kontrapunkt Bob Bold"/>
                </a:defRPr>
              </a:pPr>
              <a:endParaRPr/>
            </a:p>
          </p:txBody>
        </p:sp>
      </p:grpSp>
      <p:grpSp>
        <p:nvGrpSpPr>
          <p:cNvPr id="274" name="Group 3932"/>
          <p:cNvGrpSpPr/>
          <p:nvPr/>
        </p:nvGrpSpPr>
        <p:grpSpPr>
          <a:xfrm flipH="1">
            <a:off x="10803844" y="6997880"/>
            <a:ext cx="363656" cy="742256"/>
            <a:chOff x="0" y="0"/>
            <a:chExt cx="1203747" cy="2612311"/>
          </a:xfrm>
        </p:grpSpPr>
        <p:sp>
          <p:nvSpPr>
            <p:cNvPr id="275" name="Shape 3930"/>
            <p:cNvSpPr/>
            <p:nvPr/>
          </p:nvSpPr>
          <p:spPr>
            <a:xfrm>
              <a:off x="399397" y="0"/>
              <a:ext cx="386804" cy="3868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>
                <a:defRPr sz="3100" b="1">
                  <a:latin typeface="Kontrapunkt Bob Bold"/>
                  <a:ea typeface="Kontrapunkt Bob Bold"/>
                  <a:cs typeface="Kontrapunkt Bob Bold"/>
                  <a:sym typeface="Kontrapunkt Bob Bold"/>
                </a:defRPr>
              </a:pPr>
              <a:endParaRPr/>
            </a:p>
          </p:txBody>
        </p:sp>
        <p:sp>
          <p:nvSpPr>
            <p:cNvPr id="276" name="Shape 3931"/>
            <p:cNvSpPr/>
            <p:nvPr/>
          </p:nvSpPr>
          <p:spPr>
            <a:xfrm>
              <a:off x="-1" y="465283"/>
              <a:ext cx="1203749" cy="21470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76" h="21600" extrusionOk="0">
                  <a:moveTo>
                    <a:pt x="21191" y="8000"/>
                  </a:moveTo>
                  <a:cubicBezTo>
                    <a:pt x="17435" y="1333"/>
                    <a:pt x="17435" y="1333"/>
                    <a:pt x="17435" y="1333"/>
                  </a:cubicBezTo>
                  <a:cubicBezTo>
                    <a:pt x="17200" y="533"/>
                    <a:pt x="16261" y="0"/>
                    <a:pt x="14852" y="0"/>
                  </a:cubicBezTo>
                  <a:cubicBezTo>
                    <a:pt x="6400" y="0"/>
                    <a:pt x="6400" y="0"/>
                    <a:pt x="6400" y="0"/>
                  </a:cubicBezTo>
                  <a:cubicBezTo>
                    <a:pt x="5461" y="0"/>
                    <a:pt x="4756" y="267"/>
                    <a:pt x="4287" y="667"/>
                  </a:cubicBezTo>
                  <a:cubicBezTo>
                    <a:pt x="4052" y="800"/>
                    <a:pt x="4052" y="800"/>
                    <a:pt x="4052" y="933"/>
                  </a:cubicBezTo>
                  <a:lnTo>
                    <a:pt x="4052" y="933"/>
                  </a:lnTo>
                  <a:lnTo>
                    <a:pt x="3817" y="1067"/>
                  </a:lnTo>
                  <a:cubicBezTo>
                    <a:pt x="61" y="8000"/>
                    <a:pt x="61" y="8000"/>
                    <a:pt x="61" y="8000"/>
                  </a:cubicBezTo>
                  <a:cubicBezTo>
                    <a:pt x="-174" y="8400"/>
                    <a:pt x="296" y="8933"/>
                    <a:pt x="1000" y="9067"/>
                  </a:cubicBezTo>
                  <a:cubicBezTo>
                    <a:pt x="1939" y="9200"/>
                    <a:pt x="2878" y="8933"/>
                    <a:pt x="3113" y="8533"/>
                  </a:cubicBezTo>
                  <a:cubicBezTo>
                    <a:pt x="5930" y="3067"/>
                    <a:pt x="5930" y="3067"/>
                    <a:pt x="5930" y="3067"/>
                  </a:cubicBezTo>
                  <a:cubicBezTo>
                    <a:pt x="6165" y="3067"/>
                    <a:pt x="6165" y="3067"/>
                    <a:pt x="6400" y="3067"/>
                  </a:cubicBezTo>
                  <a:cubicBezTo>
                    <a:pt x="6635" y="3067"/>
                    <a:pt x="6635" y="3067"/>
                    <a:pt x="6635" y="3067"/>
                  </a:cubicBezTo>
                  <a:cubicBezTo>
                    <a:pt x="1939" y="12800"/>
                    <a:pt x="1939" y="12800"/>
                    <a:pt x="1939" y="12800"/>
                  </a:cubicBezTo>
                  <a:cubicBezTo>
                    <a:pt x="6635" y="12800"/>
                    <a:pt x="6635" y="12800"/>
                    <a:pt x="6635" y="12800"/>
                  </a:cubicBezTo>
                  <a:cubicBezTo>
                    <a:pt x="6635" y="20667"/>
                    <a:pt x="6635" y="20667"/>
                    <a:pt x="6635" y="20667"/>
                  </a:cubicBezTo>
                  <a:cubicBezTo>
                    <a:pt x="6635" y="21200"/>
                    <a:pt x="7574" y="21600"/>
                    <a:pt x="8513" y="21600"/>
                  </a:cubicBezTo>
                  <a:cubicBezTo>
                    <a:pt x="9452" y="21600"/>
                    <a:pt x="10156" y="21200"/>
                    <a:pt x="10156" y="20667"/>
                  </a:cubicBezTo>
                  <a:cubicBezTo>
                    <a:pt x="10156" y="12800"/>
                    <a:pt x="10156" y="12800"/>
                    <a:pt x="10156" y="12800"/>
                  </a:cubicBezTo>
                  <a:cubicBezTo>
                    <a:pt x="11330" y="12800"/>
                    <a:pt x="11330" y="12800"/>
                    <a:pt x="11330" y="12800"/>
                  </a:cubicBezTo>
                  <a:cubicBezTo>
                    <a:pt x="11330" y="20667"/>
                    <a:pt x="11330" y="20667"/>
                    <a:pt x="11330" y="20667"/>
                  </a:cubicBezTo>
                  <a:cubicBezTo>
                    <a:pt x="11330" y="21200"/>
                    <a:pt x="12035" y="21600"/>
                    <a:pt x="12974" y="21600"/>
                  </a:cubicBezTo>
                  <a:cubicBezTo>
                    <a:pt x="13913" y="21600"/>
                    <a:pt x="14852" y="21200"/>
                    <a:pt x="14852" y="20667"/>
                  </a:cubicBezTo>
                  <a:cubicBezTo>
                    <a:pt x="14852" y="12800"/>
                    <a:pt x="14852" y="12800"/>
                    <a:pt x="14852" y="12800"/>
                  </a:cubicBezTo>
                  <a:cubicBezTo>
                    <a:pt x="19313" y="12800"/>
                    <a:pt x="19313" y="12800"/>
                    <a:pt x="19313" y="12800"/>
                  </a:cubicBezTo>
                  <a:cubicBezTo>
                    <a:pt x="14617" y="3067"/>
                    <a:pt x="14617" y="3067"/>
                    <a:pt x="14617" y="3067"/>
                  </a:cubicBezTo>
                  <a:cubicBezTo>
                    <a:pt x="14852" y="3067"/>
                    <a:pt x="14852" y="3067"/>
                    <a:pt x="14852" y="3067"/>
                  </a:cubicBezTo>
                  <a:cubicBezTo>
                    <a:pt x="15087" y="3067"/>
                    <a:pt x="15087" y="3067"/>
                    <a:pt x="15087" y="3067"/>
                  </a:cubicBezTo>
                  <a:cubicBezTo>
                    <a:pt x="18374" y="8533"/>
                    <a:pt x="18374" y="8533"/>
                    <a:pt x="18374" y="8533"/>
                  </a:cubicBezTo>
                  <a:cubicBezTo>
                    <a:pt x="18609" y="8933"/>
                    <a:pt x="19548" y="9200"/>
                    <a:pt x="20252" y="9067"/>
                  </a:cubicBezTo>
                  <a:cubicBezTo>
                    <a:pt x="21191" y="8933"/>
                    <a:pt x="21426" y="8400"/>
                    <a:pt x="21191" y="800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>
                <a:defRPr sz="3100" b="1">
                  <a:latin typeface="Kontrapunkt Bob Bold"/>
                  <a:ea typeface="Kontrapunkt Bob Bold"/>
                  <a:cs typeface="Kontrapunkt Bob Bold"/>
                  <a:sym typeface="Kontrapunkt Bob Bold"/>
                </a:defRPr>
              </a:pPr>
              <a:endParaRPr/>
            </a:p>
          </p:txBody>
        </p:sp>
      </p:grpSp>
      <p:grpSp>
        <p:nvGrpSpPr>
          <p:cNvPr id="277" name="Group 3929"/>
          <p:cNvGrpSpPr/>
          <p:nvPr/>
        </p:nvGrpSpPr>
        <p:grpSpPr>
          <a:xfrm flipH="1">
            <a:off x="10422893" y="6993515"/>
            <a:ext cx="337415" cy="742256"/>
            <a:chOff x="0" y="0"/>
            <a:chExt cx="1037079" cy="2617920"/>
          </a:xfrm>
        </p:grpSpPr>
        <p:sp>
          <p:nvSpPr>
            <p:cNvPr id="278" name="Shape 3927"/>
            <p:cNvSpPr/>
            <p:nvPr/>
          </p:nvSpPr>
          <p:spPr>
            <a:xfrm>
              <a:off x="0" y="448465"/>
              <a:ext cx="1037080" cy="21694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338" y="0"/>
                  </a:moveTo>
                  <a:cubicBezTo>
                    <a:pt x="5538" y="0"/>
                    <a:pt x="5538" y="0"/>
                    <a:pt x="5538" y="0"/>
                  </a:cubicBezTo>
                  <a:cubicBezTo>
                    <a:pt x="1662" y="0"/>
                    <a:pt x="0" y="1580"/>
                    <a:pt x="0" y="2107"/>
                  </a:cubicBezTo>
                  <a:cubicBezTo>
                    <a:pt x="0" y="9746"/>
                    <a:pt x="0" y="9746"/>
                    <a:pt x="0" y="9746"/>
                  </a:cubicBezTo>
                  <a:cubicBezTo>
                    <a:pt x="0" y="10141"/>
                    <a:pt x="831" y="10537"/>
                    <a:pt x="1938" y="10537"/>
                  </a:cubicBezTo>
                  <a:cubicBezTo>
                    <a:pt x="3046" y="10537"/>
                    <a:pt x="3600" y="10141"/>
                    <a:pt x="3600" y="9746"/>
                  </a:cubicBezTo>
                  <a:cubicBezTo>
                    <a:pt x="3600" y="3424"/>
                    <a:pt x="3600" y="3424"/>
                    <a:pt x="3600" y="3424"/>
                  </a:cubicBezTo>
                  <a:cubicBezTo>
                    <a:pt x="5262" y="3424"/>
                    <a:pt x="5262" y="3424"/>
                    <a:pt x="5262" y="3424"/>
                  </a:cubicBezTo>
                  <a:cubicBezTo>
                    <a:pt x="5262" y="9483"/>
                    <a:pt x="5262" y="9483"/>
                    <a:pt x="5262" y="9483"/>
                  </a:cubicBezTo>
                  <a:cubicBezTo>
                    <a:pt x="5262" y="9483"/>
                    <a:pt x="5262" y="9615"/>
                    <a:pt x="5262" y="9746"/>
                  </a:cubicBezTo>
                  <a:cubicBezTo>
                    <a:pt x="5262" y="20283"/>
                    <a:pt x="5262" y="20283"/>
                    <a:pt x="5262" y="20283"/>
                  </a:cubicBezTo>
                  <a:cubicBezTo>
                    <a:pt x="5262" y="21073"/>
                    <a:pt x="6369" y="21600"/>
                    <a:pt x="7754" y="21600"/>
                  </a:cubicBezTo>
                  <a:cubicBezTo>
                    <a:pt x="9138" y="21600"/>
                    <a:pt x="10246" y="21073"/>
                    <a:pt x="10246" y="20283"/>
                  </a:cubicBezTo>
                  <a:cubicBezTo>
                    <a:pt x="10246" y="10932"/>
                    <a:pt x="10246" y="10932"/>
                    <a:pt x="10246" y="10932"/>
                  </a:cubicBezTo>
                  <a:cubicBezTo>
                    <a:pt x="11354" y="10932"/>
                    <a:pt x="11354" y="10932"/>
                    <a:pt x="11354" y="10932"/>
                  </a:cubicBezTo>
                  <a:cubicBezTo>
                    <a:pt x="11354" y="20283"/>
                    <a:pt x="11354" y="20283"/>
                    <a:pt x="11354" y="20283"/>
                  </a:cubicBezTo>
                  <a:cubicBezTo>
                    <a:pt x="11354" y="21073"/>
                    <a:pt x="12462" y="21600"/>
                    <a:pt x="13846" y="21600"/>
                  </a:cubicBezTo>
                  <a:cubicBezTo>
                    <a:pt x="15231" y="21600"/>
                    <a:pt x="16338" y="21073"/>
                    <a:pt x="16338" y="20283"/>
                  </a:cubicBezTo>
                  <a:cubicBezTo>
                    <a:pt x="16338" y="3424"/>
                    <a:pt x="16338" y="3424"/>
                    <a:pt x="16338" y="3424"/>
                  </a:cubicBezTo>
                  <a:cubicBezTo>
                    <a:pt x="17723" y="3424"/>
                    <a:pt x="17723" y="3424"/>
                    <a:pt x="17723" y="3424"/>
                  </a:cubicBezTo>
                  <a:cubicBezTo>
                    <a:pt x="17723" y="9746"/>
                    <a:pt x="17723" y="9746"/>
                    <a:pt x="17723" y="9746"/>
                  </a:cubicBezTo>
                  <a:cubicBezTo>
                    <a:pt x="17723" y="10141"/>
                    <a:pt x="18554" y="10537"/>
                    <a:pt x="19662" y="10537"/>
                  </a:cubicBezTo>
                  <a:cubicBezTo>
                    <a:pt x="20769" y="10537"/>
                    <a:pt x="21600" y="10141"/>
                    <a:pt x="21600" y="9746"/>
                  </a:cubicBezTo>
                  <a:cubicBezTo>
                    <a:pt x="21600" y="1976"/>
                    <a:pt x="21600" y="1976"/>
                    <a:pt x="21600" y="1976"/>
                  </a:cubicBezTo>
                  <a:cubicBezTo>
                    <a:pt x="21600" y="1317"/>
                    <a:pt x="19938" y="0"/>
                    <a:pt x="16338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>
                <a:defRPr sz="3100" b="1">
                  <a:latin typeface="Kontrapunkt Bob Bold"/>
                  <a:ea typeface="Kontrapunkt Bob Bold"/>
                  <a:cs typeface="Kontrapunkt Bob Bold"/>
                  <a:sym typeface="Kontrapunkt Bob Bold"/>
                </a:defRPr>
              </a:pPr>
              <a:endParaRPr/>
            </a:p>
          </p:txBody>
        </p:sp>
        <p:sp>
          <p:nvSpPr>
            <p:cNvPr id="279" name="Shape 3928"/>
            <p:cNvSpPr/>
            <p:nvPr/>
          </p:nvSpPr>
          <p:spPr>
            <a:xfrm>
              <a:off x="319533" y="0"/>
              <a:ext cx="414836" cy="4092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>
                <a:defRPr sz="3100" b="1">
                  <a:latin typeface="Kontrapunkt Bob Bold"/>
                  <a:ea typeface="Kontrapunkt Bob Bold"/>
                  <a:cs typeface="Kontrapunkt Bob Bold"/>
                  <a:sym typeface="Kontrapunkt Bob Bold"/>
                </a:defRPr>
              </a:pPr>
              <a:endParaRPr/>
            </a:p>
          </p:txBody>
        </p:sp>
      </p:grpSp>
      <p:grpSp>
        <p:nvGrpSpPr>
          <p:cNvPr id="280" name="Group 3932"/>
          <p:cNvGrpSpPr/>
          <p:nvPr/>
        </p:nvGrpSpPr>
        <p:grpSpPr>
          <a:xfrm flipH="1">
            <a:off x="10012884" y="6991195"/>
            <a:ext cx="363656" cy="742256"/>
            <a:chOff x="0" y="0"/>
            <a:chExt cx="1203747" cy="2612311"/>
          </a:xfrm>
        </p:grpSpPr>
        <p:sp>
          <p:nvSpPr>
            <p:cNvPr id="281" name="Shape 3930"/>
            <p:cNvSpPr/>
            <p:nvPr/>
          </p:nvSpPr>
          <p:spPr>
            <a:xfrm>
              <a:off x="399397" y="0"/>
              <a:ext cx="386804" cy="3868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>
                <a:defRPr sz="3100" b="1">
                  <a:latin typeface="Kontrapunkt Bob Bold"/>
                  <a:ea typeface="Kontrapunkt Bob Bold"/>
                  <a:cs typeface="Kontrapunkt Bob Bold"/>
                  <a:sym typeface="Kontrapunkt Bob Bold"/>
                </a:defRPr>
              </a:pPr>
              <a:endParaRPr/>
            </a:p>
          </p:txBody>
        </p:sp>
        <p:sp>
          <p:nvSpPr>
            <p:cNvPr id="282" name="Shape 3931"/>
            <p:cNvSpPr/>
            <p:nvPr/>
          </p:nvSpPr>
          <p:spPr>
            <a:xfrm>
              <a:off x="-1" y="465283"/>
              <a:ext cx="1203749" cy="21470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76" h="21600" extrusionOk="0">
                  <a:moveTo>
                    <a:pt x="21191" y="8000"/>
                  </a:moveTo>
                  <a:cubicBezTo>
                    <a:pt x="17435" y="1333"/>
                    <a:pt x="17435" y="1333"/>
                    <a:pt x="17435" y="1333"/>
                  </a:cubicBezTo>
                  <a:cubicBezTo>
                    <a:pt x="17200" y="533"/>
                    <a:pt x="16261" y="0"/>
                    <a:pt x="14852" y="0"/>
                  </a:cubicBezTo>
                  <a:cubicBezTo>
                    <a:pt x="6400" y="0"/>
                    <a:pt x="6400" y="0"/>
                    <a:pt x="6400" y="0"/>
                  </a:cubicBezTo>
                  <a:cubicBezTo>
                    <a:pt x="5461" y="0"/>
                    <a:pt x="4756" y="267"/>
                    <a:pt x="4287" y="667"/>
                  </a:cubicBezTo>
                  <a:cubicBezTo>
                    <a:pt x="4052" y="800"/>
                    <a:pt x="4052" y="800"/>
                    <a:pt x="4052" y="933"/>
                  </a:cubicBezTo>
                  <a:lnTo>
                    <a:pt x="4052" y="933"/>
                  </a:lnTo>
                  <a:lnTo>
                    <a:pt x="3817" y="1067"/>
                  </a:lnTo>
                  <a:cubicBezTo>
                    <a:pt x="61" y="8000"/>
                    <a:pt x="61" y="8000"/>
                    <a:pt x="61" y="8000"/>
                  </a:cubicBezTo>
                  <a:cubicBezTo>
                    <a:pt x="-174" y="8400"/>
                    <a:pt x="296" y="8933"/>
                    <a:pt x="1000" y="9067"/>
                  </a:cubicBezTo>
                  <a:cubicBezTo>
                    <a:pt x="1939" y="9200"/>
                    <a:pt x="2878" y="8933"/>
                    <a:pt x="3113" y="8533"/>
                  </a:cubicBezTo>
                  <a:cubicBezTo>
                    <a:pt x="5930" y="3067"/>
                    <a:pt x="5930" y="3067"/>
                    <a:pt x="5930" y="3067"/>
                  </a:cubicBezTo>
                  <a:cubicBezTo>
                    <a:pt x="6165" y="3067"/>
                    <a:pt x="6165" y="3067"/>
                    <a:pt x="6400" y="3067"/>
                  </a:cubicBezTo>
                  <a:cubicBezTo>
                    <a:pt x="6635" y="3067"/>
                    <a:pt x="6635" y="3067"/>
                    <a:pt x="6635" y="3067"/>
                  </a:cubicBezTo>
                  <a:cubicBezTo>
                    <a:pt x="1939" y="12800"/>
                    <a:pt x="1939" y="12800"/>
                    <a:pt x="1939" y="12800"/>
                  </a:cubicBezTo>
                  <a:cubicBezTo>
                    <a:pt x="6635" y="12800"/>
                    <a:pt x="6635" y="12800"/>
                    <a:pt x="6635" y="12800"/>
                  </a:cubicBezTo>
                  <a:cubicBezTo>
                    <a:pt x="6635" y="20667"/>
                    <a:pt x="6635" y="20667"/>
                    <a:pt x="6635" y="20667"/>
                  </a:cubicBezTo>
                  <a:cubicBezTo>
                    <a:pt x="6635" y="21200"/>
                    <a:pt x="7574" y="21600"/>
                    <a:pt x="8513" y="21600"/>
                  </a:cubicBezTo>
                  <a:cubicBezTo>
                    <a:pt x="9452" y="21600"/>
                    <a:pt x="10156" y="21200"/>
                    <a:pt x="10156" y="20667"/>
                  </a:cubicBezTo>
                  <a:cubicBezTo>
                    <a:pt x="10156" y="12800"/>
                    <a:pt x="10156" y="12800"/>
                    <a:pt x="10156" y="12800"/>
                  </a:cubicBezTo>
                  <a:cubicBezTo>
                    <a:pt x="11330" y="12800"/>
                    <a:pt x="11330" y="12800"/>
                    <a:pt x="11330" y="12800"/>
                  </a:cubicBezTo>
                  <a:cubicBezTo>
                    <a:pt x="11330" y="20667"/>
                    <a:pt x="11330" y="20667"/>
                    <a:pt x="11330" y="20667"/>
                  </a:cubicBezTo>
                  <a:cubicBezTo>
                    <a:pt x="11330" y="21200"/>
                    <a:pt x="12035" y="21600"/>
                    <a:pt x="12974" y="21600"/>
                  </a:cubicBezTo>
                  <a:cubicBezTo>
                    <a:pt x="13913" y="21600"/>
                    <a:pt x="14852" y="21200"/>
                    <a:pt x="14852" y="20667"/>
                  </a:cubicBezTo>
                  <a:cubicBezTo>
                    <a:pt x="14852" y="12800"/>
                    <a:pt x="14852" y="12800"/>
                    <a:pt x="14852" y="12800"/>
                  </a:cubicBezTo>
                  <a:cubicBezTo>
                    <a:pt x="19313" y="12800"/>
                    <a:pt x="19313" y="12800"/>
                    <a:pt x="19313" y="12800"/>
                  </a:cubicBezTo>
                  <a:cubicBezTo>
                    <a:pt x="14617" y="3067"/>
                    <a:pt x="14617" y="3067"/>
                    <a:pt x="14617" y="3067"/>
                  </a:cubicBezTo>
                  <a:cubicBezTo>
                    <a:pt x="14852" y="3067"/>
                    <a:pt x="14852" y="3067"/>
                    <a:pt x="14852" y="3067"/>
                  </a:cubicBezTo>
                  <a:cubicBezTo>
                    <a:pt x="15087" y="3067"/>
                    <a:pt x="15087" y="3067"/>
                    <a:pt x="15087" y="3067"/>
                  </a:cubicBezTo>
                  <a:cubicBezTo>
                    <a:pt x="18374" y="8533"/>
                    <a:pt x="18374" y="8533"/>
                    <a:pt x="18374" y="8533"/>
                  </a:cubicBezTo>
                  <a:cubicBezTo>
                    <a:pt x="18609" y="8933"/>
                    <a:pt x="19548" y="9200"/>
                    <a:pt x="20252" y="9067"/>
                  </a:cubicBezTo>
                  <a:cubicBezTo>
                    <a:pt x="21191" y="8933"/>
                    <a:pt x="21426" y="8400"/>
                    <a:pt x="21191" y="800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>
                <a:defRPr sz="3100" b="1">
                  <a:latin typeface="Kontrapunkt Bob Bold"/>
                  <a:ea typeface="Kontrapunkt Bob Bold"/>
                  <a:cs typeface="Kontrapunkt Bob Bold"/>
                  <a:sym typeface="Kontrapunkt Bob Bold"/>
                </a:defRPr>
              </a:pPr>
              <a:endParaRPr/>
            </a:p>
          </p:txBody>
        </p:sp>
      </p:grpSp>
      <p:grpSp>
        <p:nvGrpSpPr>
          <p:cNvPr id="283" name="Group 3929"/>
          <p:cNvGrpSpPr/>
          <p:nvPr/>
        </p:nvGrpSpPr>
        <p:grpSpPr>
          <a:xfrm flipH="1">
            <a:off x="9629115" y="6991195"/>
            <a:ext cx="337415" cy="742256"/>
            <a:chOff x="0" y="0"/>
            <a:chExt cx="1037079" cy="2617920"/>
          </a:xfrm>
        </p:grpSpPr>
        <p:sp>
          <p:nvSpPr>
            <p:cNvPr id="284" name="Shape 3927"/>
            <p:cNvSpPr/>
            <p:nvPr/>
          </p:nvSpPr>
          <p:spPr>
            <a:xfrm>
              <a:off x="0" y="448465"/>
              <a:ext cx="1037080" cy="21694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338" y="0"/>
                  </a:moveTo>
                  <a:cubicBezTo>
                    <a:pt x="5538" y="0"/>
                    <a:pt x="5538" y="0"/>
                    <a:pt x="5538" y="0"/>
                  </a:cubicBezTo>
                  <a:cubicBezTo>
                    <a:pt x="1662" y="0"/>
                    <a:pt x="0" y="1580"/>
                    <a:pt x="0" y="2107"/>
                  </a:cubicBezTo>
                  <a:cubicBezTo>
                    <a:pt x="0" y="9746"/>
                    <a:pt x="0" y="9746"/>
                    <a:pt x="0" y="9746"/>
                  </a:cubicBezTo>
                  <a:cubicBezTo>
                    <a:pt x="0" y="10141"/>
                    <a:pt x="831" y="10537"/>
                    <a:pt x="1938" y="10537"/>
                  </a:cubicBezTo>
                  <a:cubicBezTo>
                    <a:pt x="3046" y="10537"/>
                    <a:pt x="3600" y="10141"/>
                    <a:pt x="3600" y="9746"/>
                  </a:cubicBezTo>
                  <a:cubicBezTo>
                    <a:pt x="3600" y="3424"/>
                    <a:pt x="3600" y="3424"/>
                    <a:pt x="3600" y="3424"/>
                  </a:cubicBezTo>
                  <a:cubicBezTo>
                    <a:pt x="5262" y="3424"/>
                    <a:pt x="5262" y="3424"/>
                    <a:pt x="5262" y="3424"/>
                  </a:cubicBezTo>
                  <a:cubicBezTo>
                    <a:pt x="5262" y="9483"/>
                    <a:pt x="5262" y="9483"/>
                    <a:pt x="5262" y="9483"/>
                  </a:cubicBezTo>
                  <a:cubicBezTo>
                    <a:pt x="5262" y="9483"/>
                    <a:pt x="5262" y="9615"/>
                    <a:pt x="5262" y="9746"/>
                  </a:cubicBezTo>
                  <a:cubicBezTo>
                    <a:pt x="5262" y="20283"/>
                    <a:pt x="5262" y="20283"/>
                    <a:pt x="5262" y="20283"/>
                  </a:cubicBezTo>
                  <a:cubicBezTo>
                    <a:pt x="5262" y="21073"/>
                    <a:pt x="6369" y="21600"/>
                    <a:pt x="7754" y="21600"/>
                  </a:cubicBezTo>
                  <a:cubicBezTo>
                    <a:pt x="9138" y="21600"/>
                    <a:pt x="10246" y="21073"/>
                    <a:pt x="10246" y="20283"/>
                  </a:cubicBezTo>
                  <a:cubicBezTo>
                    <a:pt x="10246" y="10932"/>
                    <a:pt x="10246" y="10932"/>
                    <a:pt x="10246" y="10932"/>
                  </a:cubicBezTo>
                  <a:cubicBezTo>
                    <a:pt x="11354" y="10932"/>
                    <a:pt x="11354" y="10932"/>
                    <a:pt x="11354" y="10932"/>
                  </a:cubicBezTo>
                  <a:cubicBezTo>
                    <a:pt x="11354" y="20283"/>
                    <a:pt x="11354" y="20283"/>
                    <a:pt x="11354" y="20283"/>
                  </a:cubicBezTo>
                  <a:cubicBezTo>
                    <a:pt x="11354" y="21073"/>
                    <a:pt x="12462" y="21600"/>
                    <a:pt x="13846" y="21600"/>
                  </a:cubicBezTo>
                  <a:cubicBezTo>
                    <a:pt x="15231" y="21600"/>
                    <a:pt x="16338" y="21073"/>
                    <a:pt x="16338" y="20283"/>
                  </a:cubicBezTo>
                  <a:cubicBezTo>
                    <a:pt x="16338" y="3424"/>
                    <a:pt x="16338" y="3424"/>
                    <a:pt x="16338" y="3424"/>
                  </a:cubicBezTo>
                  <a:cubicBezTo>
                    <a:pt x="17723" y="3424"/>
                    <a:pt x="17723" y="3424"/>
                    <a:pt x="17723" y="3424"/>
                  </a:cubicBezTo>
                  <a:cubicBezTo>
                    <a:pt x="17723" y="9746"/>
                    <a:pt x="17723" y="9746"/>
                    <a:pt x="17723" y="9746"/>
                  </a:cubicBezTo>
                  <a:cubicBezTo>
                    <a:pt x="17723" y="10141"/>
                    <a:pt x="18554" y="10537"/>
                    <a:pt x="19662" y="10537"/>
                  </a:cubicBezTo>
                  <a:cubicBezTo>
                    <a:pt x="20769" y="10537"/>
                    <a:pt x="21600" y="10141"/>
                    <a:pt x="21600" y="9746"/>
                  </a:cubicBezTo>
                  <a:cubicBezTo>
                    <a:pt x="21600" y="1976"/>
                    <a:pt x="21600" y="1976"/>
                    <a:pt x="21600" y="1976"/>
                  </a:cubicBezTo>
                  <a:cubicBezTo>
                    <a:pt x="21600" y="1317"/>
                    <a:pt x="19938" y="0"/>
                    <a:pt x="16338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>
                <a:defRPr sz="3100" b="1">
                  <a:latin typeface="Kontrapunkt Bob Bold"/>
                  <a:ea typeface="Kontrapunkt Bob Bold"/>
                  <a:cs typeface="Kontrapunkt Bob Bold"/>
                  <a:sym typeface="Kontrapunkt Bob Bold"/>
                </a:defRPr>
              </a:pPr>
              <a:endParaRPr/>
            </a:p>
          </p:txBody>
        </p:sp>
        <p:sp>
          <p:nvSpPr>
            <p:cNvPr id="285" name="Shape 3928"/>
            <p:cNvSpPr/>
            <p:nvPr/>
          </p:nvSpPr>
          <p:spPr>
            <a:xfrm>
              <a:off x="319533" y="0"/>
              <a:ext cx="414836" cy="4092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>
                <a:defRPr sz="3100" b="1">
                  <a:latin typeface="Kontrapunkt Bob Bold"/>
                  <a:ea typeface="Kontrapunkt Bob Bold"/>
                  <a:cs typeface="Kontrapunkt Bob Bold"/>
                  <a:sym typeface="Kontrapunkt Bob Bold"/>
                </a:defRPr>
              </a:pPr>
              <a:endParaRPr/>
            </a:p>
          </p:txBody>
        </p:sp>
      </p:grpSp>
      <p:grpSp>
        <p:nvGrpSpPr>
          <p:cNvPr id="286" name="Group 3932"/>
          <p:cNvGrpSpPr/>
          <p:nvPr/>
        </p:nvGrpSpPr>
        <p:grpSpPr>
          <a:xfrm flipH="1">
            <a:off x="9221924" y="6995560"/>
            <a:ext cx="363656" cy="742256"/>
            <a:chOff x="0" y="0"/>
            <a:chExt cx="1203747" cy="2612311"/>
          </a:xfrm>
        </p:grpSpPr>
        <p:sp>
          <p:nvSpPr>
            <p:cNvPr id="287" name="Shape 3930"/>
            <p:cNvSpPr/>
            <p:nvPr/>
          </p:nvSpPr>
          <p:spPr>
            <a:xfrm>
              <a:off x="399397" y="0"/>
              <a:ext cx="386804" cy="3868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>
                <a:defRPr sz="3100" b="1">
                  <a:latin typeface="Kontrapunkt Bob Bold"/>
                  <a:ea typeface="Kontrapunkt Bob Bold"/>
                  <a:cs typeface="Kontrapunkt Bob Bold"/>
                  <a:sym typeface="Kontrapunkt Bob Bold"/>
                </a:defRPr>
              </a:pPr>
              <a:endParaRPr/>
            </a:p>
          </p:txBody>
        </p:sp>
        <p:sp>
          <p:nvSpPr>
            <p:cNvPr id="288" name="Shape 3931"/>
            <p:cNvSpPr/>
            <p:nvPr/>
          </p:nvSpPr>
          <p:spPr>
            <a:xfrm>
              <a:off x="-1" y="465283"/>
              <a:ext cx="1203749" cy="21470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76" h="21600" extrusionOk="0">
                  <a:moveTo>
                    <a:pt x="21191" y="8000"/>
                  </a:moveTo>
                  <a:cubicBezTo>
                    <a:pt x="17435" y="1333"/>
                    <a:pt x="17435" y="1333"/>
                    <a:pt x="17435" y="1333"/>
                  </a:cubicBezTo>
                  <a:cubicBezTo>
                    <a:pt x="17200" y="533"/>
                    <a:pt x="16261" y="0"/>
                    <a:pt x="14852" y="0"/>
                  </a:cubicBezTo>
                  <a:cubicBezTo>
                    <a:pt x="6400" y="0"/>
                    <a:pt x="6400" y="0"/>
                    <a:pt x="6400" y="0"/>
                  </a:cubicBezTo>
                  <a:cubicBezTo>
                    <a:pt x="5461" y="0"/>
                    <a:pt x="4756" y="267"/>
                    <a:pt x="4287" y="667"/>
                  </a:cubicBezTo>
                  <a:cubicBezTo>
                    <a:pt x="4052" y="800"/>
                    <a:pt x="4052" y="800"/>
                    <a:pt x="4052" y="933"/>
                  </a:cubicBezTo>
                  <a:lnTo>
                    <a:pt x="4052" y="933"/>
                  </a:lnTo>
                  <a:lnTo>
                    <a:pt x="3817" y="1067"/>
                  </a:lnTo>
                  <a:cubicBezTo>
                    <a:pt x="61" y="8000"/>
                    <a:pt x="61" y="8000"/>
                    <a:pt x="61" y="8000"/>
                  </a:cubicBezTo>
                  <a:cubicBezTo>
                    <a:pt x="-174" y="8400"/>
                    <a:pt x="296" y="8933"/>
                    <a:pt x="1000" y="9067"/>
                  </a:cubicBezTo>
                  <a:cubicBezTo>
                    <a:pt x="1939" y="9200"/>
                    <a:pt x="2878" y="8933"/>
                    <a:pt x="3113" y="8533"/>
                  </a:cubicBezTo>
                  <a:cubicBezTo>
                    <a:pt x="5930" y="3067"/>
                    <a:pt x="5930" y="3067"/>
                    <a:pt x="5930" y="3067"/>
                  </a:cubicBezTo>
                  <a:cubicBezTo>
                    <a:pt x="6165" y="3067"/>
                    <a:pt x="6165" y="3067"/>
                    <a:pt x="6400" y="3067"/>
                  </a:cubicBezTo>
                  <a:cubicBezTo>
                    <a:pt x="6635" y="3067"/>
                    <a:pt x="6635" y="3067"/>
                    <a:pt x="6635" y="3067"/>
                  </a:cubicBezTo>
                  <a:cubicBezTo>
                    <a:pt x="1939" y="12800"/>
                    <a:pt x="1939" y="12800"/>
                    <a:pt x="1939" y="12800"/>
                  </a:cubicBezTo>
                  <a:cubicBezTo>
                    <a:pt x="6635" y="12800"/>
                    <a:pt x="6635" y="12800"/>
                    <a:pt x="6635" y="12800"/>
                  </a:cubicBezTo>
                  <a:cubicBezTo>
                    <a:pt x="6635" y="20667"/>
                    <a:pt x="6635" y="20667"/>
                    <a:pt x="6635" y="20667"/>
                  </a:cubicBezTo>
                  <a:cubicBezTo>
                    <a:pt x="6635" y="21200"/>
                    <a:pt x="7574" y="21600"/>
                    <a:pt x="8513" y="21600"/>
                  </a:cubicBezTo>
                  <a:cubicBezTo>
                    <a:pt x="9452" y="21600"/>
                    <a:pt x="10156" y="21200"/>
                    <a:pt x="10156" y="20667"/>
                  </a:cubicBezTo>
                  <a:cubicBezTo>
                    <a:pt x="10156" y="12800"/>
                    <a:pt x="10156" y="12800"/>
                    <a:pt x="10156" y="12800"/>
                  </a:cubicBezTo>
                  <a:cubicBezTo>
                    <a:pt x="11330" y="12800"/>
                    <a:pt x="11330" y="12800"/>
                    <a:pt x="11330" y="12800"/>
                  </a:cubicBezTo>
                  <a:cubicBezTo>
                    <a:pt x="11330" y="20667"/>
                    <a:pt x="11330" y="20667"/>
                    <a:pt x="11330" y="20667"/>
                  </a:cubicBezTo>
                  <a:cubicBezTo>
                    <a:pt x="11330" y="21200"/>
                    <a:pt x="12035" y="21600"/>
                    <a:pt x="12974" y="21600"/>
                  </a:cubicBezTo>
                  <a:cubicBezTo>
                    <a:pt x="13913" y="21600"/>
                    <a:pt x="14852" y="21200"/>
                    <a:pt x="14852" y="20667"/>
                  </a:cubicBezTo>
                  <a:cubicBezTo>
                    <a:pt x="14852" y="12800"/>
                    <a:pt x="14852" y="12800"/>
                    <a:pt x="14852" y="12800"/>
                  </a:cubicBezTo>
                  <a:cubicBezTo>
                    <a:pt x="19313" y="12800"/>
                    <a:pt x="19313" y="12800"/>
                    <a:pt x="19313" y="12800"/>
                  </a:cubicBezTo>
                  <a:cubicBezTo>
                    <a:pt x="14617" y="3067"/>
                    <a:pt x="14617" y="3067"/>
                    <a:pt x="14617" y="3067"/>
                  </a:cubicBezTo>
                  <a:cubicBezTo>
                    <a:pt x="14852" y="3067"/>
                    <a:pt x="14852" y="3067"/>
                    <a:pt x="14852" y="3067"/>
                  </a:cubicBezTo>
                  <a:cubicBezTo>
                    <a:pt x="15087" y="3067"/>
                    <a:pt x="15087" y="3067"/>
                    <a:pt x="15087" y="3067"/>
                  </a:cubicBezTo>
                  <a:cubicBezTo>
                    <a:pt x="18374" y="8533"/>
                    <a:pt x="18374" y="8533"/>
                    <a:pt x="18374" y="8533"/>
                  </a:cubicBezTo>
                  <a:cubicBezTo>
                    <a:pt x="18609" y="8933"/>
                    <a:pt x="19548" y="9200"/>
                    <a:pt x="20252" y="9067"/>
                  </a:cubicBezTo>
                  <a:cubicBezTo>
                    <a:pt x="21191" y="8933"/>
                    <a:pt x="21426" y="8400"/>
                    <a:pt x="21191" y="800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>
                <a:defRPr sz="3100" b="1">
                  <a:latin typeface="Kontrapunkt Bob Bold"/>
                  <a:ea typeface="Kontrapunkt Bob Bold"/>
                  <a:cs typeface="Kontrapunkt Bob Bold"/>
                  <a:sym typeface="Kontrapunkt Bob Bold"/>
                </a:defRPr>
              </a:pPr>
              <a:endParaRPr/>
            </a:p>
          </p:txBody>
        </p:sp>
      </p:grpSp>
      <p:grpSp>
        <p:nvGrpSpPr>
          <p:cNvPr id="289" name="Group 3929"/>
          <p:cNvGrpSpPr/>
          <p:nvPr/>
        </p:nvGrpSpPr>
        <p:grpSpPr>
          <a:xfrm flipH="1">
            <a:off x="12004813" y="7839745"/>
            <a:ext cx="337415" cy="742256"/>
            <a:chOff x="0" y="0"/>
            <a:chExt cx="1037079" cy="2617920"/>
          </a:xfrm>
        </p:grpSpPr>
        <p:sp>
          <p:nvSpPr>
            <p:cNvPr id="290" name="Shape 3927"/>
            <p:cNvSpPr/>
            <p:nvPr/>
          </p:nvSpPr>
          <p:spPr>
            <a:xfrm>
              <a:off x="0" y="448465"/>
              <a:ext cx="1037080" cy="21694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338" y="0"/>
                  </a:moveTo>
                  <a:cubicBezTo>
                    <a:pt x="5538" y="0"/>
                    <a:pt x="5538" y="0"/>
                    <a:pt x="5538" y="0"/>
                  </a:cubicBezTo>
                  <a:cubicBezTo>
                    <a:pt x="1662" y="0"/>
                    <a:pt x="0" y="1580"/>
                    <a:pt x="0" y="2107"/>
                  </a:cubicBezTo>
                  <a:cubicBezTo>
                    <a:pt x="0" y="9746"/>
                    <a:pt x="0" y="9746"/>
                    <a:pt x="0" y="9746"/>
                  </a:cubicBezTo>
                  <a:cubicBezTo>
                    <a:pt x="0" y="10141"/>
                    <a:pt x="831" y="10537"/>
                    <a:pt x="1938" y="10537"/>
                  </a:cubicBezTo>
                  <a:cubicBezTo>
                    <a:pt x="3046" y="10537"/>
                    <a:pt x="3600" y="10141"/>
                    <a:pt x="3600" y="9746"/>
                  </a:cubicBezTo>
                  <a:cubicBezTo>
                    <a:pt x="3600" y="3424"/>
                    <a:pt x="3600" y="3424"/>
                    <a:pt x="3600" y="3424"/>
                  </a:cubicBezTo>
                  <a:cubicBezTo>
                    <a:pt x="5262" y="3424"/>
                    <a:pt x="5262" y="3424"/>
                    <a:pt x="5262" y="3424"/>
                  </a:cubicBezTo>
                  <a:cubicBezTo>
                    <a:pt x="5262" y="9483"/>
                    <a:pt x="5262" y="9483"/>
                    <a:pt x="5262" y="9483"/>
                  </a:cubicBezTo>
                  <a:cubicBezTo>
                    <a:pt x="5262" y="9483"/>
                    <a:pt x="5262" y="9615"/>
                    <a:pt x="5262" y="9746"/>
                  </a:cubicBezTo>
                  <a:cubicBezTo>
                    <a:pt x="5262" y="20283"/>
                    <a:pt x="5262" y="20283"/>
                    <a:pt x="5262" y="20283"/>
                  </a:cubicBezTo>
                  <a:cubicBezTo>
                    <a:pt x="5262" y="21073"/>
                    <a:pt x="6369" y="21600"/>
                    <a:pt x="7754" y="21600"/>
                  </a:cubicBezTo>
                  <a:cubicBezTo>
                    <a:pt x="9138" y="21600"/>
                    <a:pt x="10246" y="21073"/>
                    <a:pt x="10246" y="20283"/>
                  </a:cubicBezTo>
                  <a:cubicBezTo>
                    <a:pt x="10246" y="10932"/>
                    <a:pt x="10246" y="10932"/>
                    <a:pt x="10246" y="10932"/>
                  </a:cubicBezTo>
                  <a:cubicBezTo>
                    <a:pt x="11354" y="10932"/>
                    <a:pt x="11354" y="10932"/>
                    <a:pt x="11354" y="10932"/>
                  </a:cubicBezTo>
                  <a:cubicBezTo>
                    <a:pt x="11354" y="20283"/>
                    <a:pt x="11354" y="20283"/>
                    <a:pt x="11354" y="20283"/>
                  </a:cubicBezTo>
                  <a:cubicBezTo>
                    <a:pt x="11354" y="21073"/>
                    <a:pt x="12462" y="21600"/>
                    <a:pt x="13846" y="21600"/>
                  </a:cubicBezTo>
                  <a:cubicBezTo>
                    <a:pt x="15231" y="21600"/>
                    <a:pt x="16338" y="21073"/>
                    <a:pt x="16338" y="20283"/>
                  </a:cubicBezTo>
                  <a:cubicBezTo>
                    <a:pt x="16338" y="3424"/>
                    <a:pt x="16338" y="3424"/>
                    <a:pt x="16338" y="3424"/>
                  </a:cubicBezTo>
                  <a:cubicBezTo>
                    <a:pt x="17723" y="3424"/>
                    <a:pt x="17723" y="3424"/>
                    <a:pt x="17723" y="3424"/>
                  </a:cubicBezTo>
                  <a:cubicBezTo>
                    <a:pt x="17723" y="9746"/>
                    <a:pt x="17723" y="9746"/>
                    <a:pt x="17723" y="9746"/>
                  </a:cubicBezTo>
                  <a:cubicBezTo>
                    <a:pt x="17723" y="10141"/>
                    <a:pt x="18554" y="10537"/>
                    <a:pt x="19662" y="10537"/>
                  </a:cubicBezTo>
                  <a:cubicBezTo>
                    <a:pt x="20769" y="10537"/>
                    <a:pt x="21600" y="10141"/>
                    <a:pt x="21600" y="9746"/>
                  </a:cubicBezTo>
                  <a:cubicBezTo>
                    <a:pt x="21600" y="1976"/>
                    <a:pt x="21600" y="1976"/>
                    <a:pt x="21600" y="1976"/>
                  </a:cubicBezTo>
                  <a:cubicBezTo>
                    <a:pt x="21600" y="1317"/>
                    <a:pt x="19938" y="0"/>
                    <a:pt x="16338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>
                <a:defRPr sz="3100" b="1">
                  <a:latin typeface="Kontrapunkt Bob Bold"/>
                  <a:ea typeface="Kontrapunkt Bob Bold"/>
                  <a:cs typeface="Kontrapunkt Bob Bold"/>
                  <a:sym typeface="Kontrapunkt Bob Bold"/>
                </a:defRPr>
              </a:pPr>
              <a:endParaRPr/>
            </a:p>
          </p:txBody>
        </p:sp>
        <p:sp>
          <p:nvSpPr>
            <p:cNvPr id="291" name="Shape 3928"/>
            <p:cNvSpPr/>
            <p:nvPr/>
          </p:nvSpPr>
          <p:spPr>
            <a:xfrm>
              <a:off x="319533" y="0"/>
              <a:ext cx="414836" cy="4092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>
                <a:defRPr sz="3100" b="1">
                  <a:latin typeface="Kontrapunkt Bob Bold"/>
                  <a:ea typeface="Kontrapunkt Bob Bold"/>
                  <a:cs typeface="Kontrapunkt Bob Bold"/>
                  <a:sym typeface="Kontrapunkt Bob Bold"/>
                </a:defRPr>
              </a:pPr>
              <a:endParaRPr/>
            </a:p>
          </p:txBody>
        </p:sp>
      </p:grpSp>
      <p:grpSp>
        <p:nvGrpSpPr>
          <p:cNvPr id="292" name="Group 3932"/>
          <p:cNvGrpSpPr/>
          <p:nvPr/>
        </p:nvGrpSpPr>
        <p:grpSpPr>
          <a:xfrm flipH="1">
            <a:off x="11594804" y="7837425"/>
            <a:ext cx="363656" cy="742256"/>
            <a:chOff x="0" y="0"/>
            <a:chExt cx="1203747" cy="2612311"/>
          </a:xfrm>
        </p:grpSpPr>
        <p:sp>
          <p:nvSpPr>
            <p:cNvPr id="293" name="Shape 3930"/>
            <p:cNvSpPr/>
            <p:nvPr/>
          </p:nvSpPr>
          <p:spPr>
            <a:xfrm>
              <a:off x="399397" y="0"/>
              <a:ext cx="386804" cy="3868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>
                <a:defRPr sz="3100" b="1">
                  <a:latin typeface="Kontrapunkt Bob Bold"/>
                  <a:ea typeface="Kontrapunkt Bob Bold"/>
                  <a:cs typeface="Kontrapunkt Bob Bold"/>
                  <a:sym typeface="Kontrapunkt Bob Bold"/>
                </a:defRPr>
              </a:pPr>
              <a:endParaRPr/>
            </a:p>
          </p:txBody>
        </p:sp>
        <p:sp>
          <p:nvSpPr>
            <p:cNvPr id="294" name="Shape 3931"/>
            <p:cNvSpPr/>
            <p:nvPr/>
          </p:nvSpPr>
          <p:spPr>
            <a:xfrm>
              <a:off x="-1" y="465283"/>
              <a:ext cx="1203749" cy="21470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76" h="21600" extrusionOk="0">
                  <a:moveTo>
                    <a:pt x="21191" y="8000"/>
                  </a:moveTo>
                  <a:cubicBezTo>
                    <a:pt x="17435" y="1333"/>
                    <a:pt x="17435" y="1333"/>
                    <a:pt x="17435" y="1333"/>
                  </a:cubicBezTo>
                  <a:cubicBezTo>
                    <a:pt x="17200" y="533"/>
                    <a:pt x="16261" y="0"/>
                    <a:pt x="14852" y="0"/>
                  </a:cubicBezTo>
                  <a:cubicBezTo>
                    <a:pt x="6400" y="0"/>
                    <a:pt x="6400" y="0"/>
                    <a:pt x="6400" y="0"/>
                  </a:cubicBezTo>
                  <a:cubicBezTo>
                    <a:pt x="5461" y="0"/>
                    <a:pt x="4756" y="267"/>
                    <a:pt x="4287" y="667"/>
                  </a:cubicBezTo>
                  <a:cubicBezTo>
                    <a:pt x="4052" y="800"/>
                    <a:pt x="4052" y="800"/>
                    <a:pt x="4052" y="933"/>
                  </a:cubicBezTo>
                  <a:lnTo>
                    <a:pt x="4052" y="933"/>
                  </a:lnTo>
                  <a:lnTo>
                    <a:pt x="3817" y="1067"/>
                  </a:lnTo>
                  <a:cubicBezTo>
                    <a:pt x="61" y="8000"/>
                    <a:pt x="61" y="8000"/>
                    <a:pt x="61" y="8000"/>
                  </a:cubicBezTo>
                  <a:cubicBezTo>
                    <a:pt x="-174" y="8400"/>
                    <a:pt x="296" y="8933"/>
                    <a:pt x="1000" y="9067"/>
                  </a:cubicBezTo>
                  <a:cubicBezTo>
                    <a:pt x="1939" y="9200"/>
                    <a:pt x="2878" y="8933"/>
                    <a:pt x="3113" y="8533"/>
                  </a:cubicBezTo>
                  <a:cubicBezTo>
                    <a:pt x="5930" y="3067"/>
                    <a:pt x="5930" y="3067"/>
                    <a:pt x="5930" y="3067"/>
                  </a:cubicBezTo>
                  <a:cubicBezTo>
                    <a:pt x="6165" y="3067"/>
                    <a:pt x="6165" y="3067"/>
                    <a:pt x="6400" y="3067"/>
                  </a:cubicBezTo>
                  <a:cubicBezTo>
                    <a:pt x="6635" y="3067"/>
                    <a:pt x="6635" y="3067"/>
                    <a:pt x="6635" y="3067"/>
                  </a:cubicBezTo>
                  <a:cubicBezTo>
                    <a:pt x="1939" y="12800"/>
                    <a:pt x="1939" y="12800"/>
                    <a:pt x="1939" y="12800"/>
                  </a:cubicBezTo>
                  <a:cubicBezTo>
                    <a:pt x="6635" y="12800"/>
                    <a:pt x="6635" y="12800"/>
                    <a:pt x="6635" y="12800"/>
                  </a:cubicBezTo>
                  <a:cubicBezTo>
                    <a:pt x="6635" y="20667"/>
                    <a:pt x="6635" y="20667"/>
                    <a:pt x="6635" y="20667"/>
                  </a:cubicBezTo>
                  <a:cubicBezTo>
                    <a:pt x="6635" y="21200"/>
                    <a:pt x="7574" y="21600"/>
                    <a:pt x="8513" y="21600"/>
                  </a:cubicBezTo>
                  <a:cubicBezTo>
                    <a:pt x="9452" y="21600"/>
                    <a:pt x="10156" y="21200"/>
                    <a:pt x="10156" y="20667"/>
                  </a:cubicBezTo>
                  <a:cubicBezTo>
                    <a:pt x="10156" y="12800"/>
                    <a:pt x="10156" y="12800"/>
                    <a:pt x="10156" y="12800"/>
                  </a:cubicBezTo>
                  <a:cubicBezTo>
                    <a:pt x="11330" y="12800"/>
                    <a:pt x="11330" y="12800"/>
                    <a:pt x="11330" y="12800"/>
                  </a:cubicBezTo>
                  <a:cubicBezTo>
                    <a:pt x="11330" y="20667"/>
                    <a:pt x="11330" y="20667"/>
                    <a:pt x="11330" y="20667"/>
                  </a:cubicBezTo>
                  <a:cubicBezTo>
                    <a:pt x="11330" y="21200"/>
                    <a:pt x="12035" y="21600"/>
                    <a:pt x="12974" y="21600"/>
                  </a:cubicBezTo>
                  <a:cubicBezTo>
                    <a:pt x="13913" y="21600"/>
                    <a:pt x="14852" y="21200"/>
                    <a:pt x="14852" y="20667"/>
                  </a:cubicBezTo>
                  <a:cubicBezTo>
                    <a:pt x="14852" y="12800"/>
                    <a:pt x="14852" y="12800"/>
                    <a:pt x="14852" y="12800"/>
                  </a:cubicBezTo>
                  <a:cubicBezTo>
                    <a:pt x="19313" y="12800"/>
                    <a:pt x="19313" y="12800"/>
                    <a:pt x="19313" y="12800"/>
                  </a:cubicBezTo>
                  <a:cubicBezTo>
                    <a:pt x="14617" y="3067"/>
                    <a:pt x="14617" y="3067"/>
                    <a:pt x="14617" y="3067"/>
                  </a:cubicBezTo>
                  <a:cubicBezTo>
                    <a:pt x="14852" y="3067"/>
                    <a:pt x="14852" y="3067"/>
                    <a:pt x="14852" y="3067"/>
                  </a:cubicBezTo>
                  <a:cubicBezTo>
                    <a:pt x="15087" y="3067"/>
                    <a:pt x="15087" y="3067"/>
                    <a:pt x="15087" y="3067"/>
                  </a:cubicBezTo>
                  <a:cubicBezTo>
                    <a:pt x="18374" y="8533"/>
                    <a:pt x="18374" y="8533"/>
                    <a:pt x="18374" y="8533"/>
                  </a:cubicBezTo>
                  <a:cubicBezTo>
                    <a:pt x="18609" y="8933"/>
                    <a:pt x="19548" y="9200"/>
                    <a:pt x="20252" y="9067"/>
                  </a:cubicBezTo>
                  <a:cubicBezTo>
                    <a:pt x="21191" y="8933"/>
                    <a:pt x="21426" y="8400"/>
                    <a:pt x="21191" y="800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>
                <a:defRPr sz="3100" b="1">
                  <a:latin typeface="Kontrapunkt Bob Bold"/>
                  <a:ea typeface="Kontrapunkt Bob Bold"/>
                  <a:cs typeface="Kontrapunkt Bob Bold"/>
                  <a:sym typeface="Kontrapunkt Bob Bold"/>
                </a:defRPr>
              </a:pPr>
              <a:endParaRPr/>
            </a:p>
          </p:txBody>
        </p:sp>
      </p:grpSp>
      <p:grpSp>
        <p:nvGrpSpPr>
          <p:cNvPr id="295" name="Group 3929"/>
          <p:cNvGrpSpPr/>
          <p:nvPr/>
        </p:nvGrpSpPr>
        <p:grpSpPr>
          <a:xfrm flipH="1">
            <a:off x="11211035" y="7837425"/>
            <a:ext cx="337415" cy="742256"/>
            <a:chOff x="0" y="0"/>
            <a:chExt cx="1037079" cy="2617920"/>
          </a:xfrm>
        </p:grpSpPr>
        <p:sp>
          <p:nvSpPr>
            <p:cNvPr id="296" name="Shape 3927"/>
            <p:cNvSpPr/>
            <p:nvPr/>
          </p:nvSpPr>
          <p:spPr>
            <a:xfrm>
              <a:off x="0" y="448465"/>
              <a:ext cx="1037080" cy="21694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338" y="0"/>
                  </a:moveTo>
                  <a:cubicBezTo>
                    <a:pt x="5538" y="0"/>
                    <a:pt x="5538" y="0"/>
                    <a:pt x="5538" y="0"/>
                  </a:cubicBezTo>
                  <a:cubicBezTo>
                    <a:pt x="1662" y="0"/>
                    <a:pt x="0" y="1580"/>
                    <a:pt x="0" y="2107"/>
                  </a:cubicBezTo>
                  <a:cubicBezTo>
                    <a:pt x="0" y="9746"/>
                    <a:pt x="0" y="9746"/>
                    <a:pt x="0" y="9746"/>
                  </a:cubicBezTo>
                  <a:cubicBezTo>
                    <a:pt x="0" y="10141"/>
                    <a:pt x="831" y="10537"/>
                    <a:pt x="1938" y="10537"/>
                  </a:cubicBezTo>
                  <a:cubicBezTo>
                    <a:pt x="3046" y="10537"/>
                    <a:pt x="3600" y="10141"/>
                    <a:pt x="3600" y="9746"/>
                  </a:cubicBezTo>
                  <a:cubicBezTo>
                    <a:pt x="3600" y="3424"/>
                    <a:pt x="3600" y="3424"/>
                    <a:pt x="3600" y="3424"/>
                  </a:cubicBezTo>
                  <a:cubicBezTo>
                    <a:pt x="5262" y="3424"/>
                    <a:pt x="5262" y="3424"/>
                    <a:pt x="5262" y="3424"/>
                  </a:cubicBezTo>
                  <a:cubicBezTo>
                    <a:pt x="5262" y="9483"/>
                    <a:pt x="5262" y="9483"/>
                    <a:pt x="5262" y="9483"/>
                  </a:cubicBezTo>
                  <a:cubicBezTo>
                    <a:pt x="5262" y="9483"/>
                    <a:pt x="5262" y="9615"/>
                    <a:pt x="5262" y="9746"/>
                  </a:cubicBezTo>
                  <a:cubicBezTo>
                    <a:pt x="5262" y="20283"/>
                    <a:pt x="5262" y="20283"/>
                    <a:pt x="5262" y="20283"/>
                  </a:cubicBezTo>
                  <a:cubicBezTo>
                    <a:pt x="5262" y="21073"/>
                    <a:pt x="6369" y="21600"/>
                    <a:pt x="7754" y="21600"/>
                  </a:cubicBezTo>
                  <a:cubicBezTo>
                    <a:pt x="9138" y="21600"/>
                    <a:pt x="10246" y="21073"/>
                    <a:pt x="10246" y="20283"/>
                  </a:cubicBezTo>
                  <a:cubicBezTo>
                    <a:pt x="10246" y="10932"/>
                    <a:pt x="10246" y="10932"/>
                    <a:pt x="10246" y="10932"/>
                  </a:cubicBezTo>
                  <a:cubicBezTo>
                    <a:pt x="11354" y="10932"/>
                    <a:pt x="11354" y="10932"/>
                    <a:pt x="11354" y="10932"/>
                  </a:cubicBezTo>
                  <a:cubicBezTo>
                    <a:pt x="11354" y="20283"/>
                    <a:pt x="11354" y="20283"/>
                    <a:pt x="11354" y="20283"/>
                  </a:cubicBezTo>
                  <a:cubicBezTo>
                    <a:pt x="11354" y="21073"/>
                    <a:pt x="12462" y="21600"/>
                    <a:pt x="13846" y="21600"/>
                  </a:cubicBezTo>
                  <a:cubicBezTo>
                    <a:pt x="15231" y="21600"/>
                    <a:pt x="16338" y="21073"/>
                    <a:pt x="16338" y="20283"/>
                  </a:cubicBezTo>
                  <a:cubicBezTo>
                    <a:pt x="16338" y="3424"/>
                    <a:pt x="16338" y="3424"/>
                    <a:pt x="16338" y="3424"/>
                  </a:cubicBezTo>
                  <a:cubicBezTo>
                    <a:pt x="17723" y="3424"/>
                    <a:pt x="17723" y="3424"/>
                    <a:pt x="17723" y="3424"/>
                  </a:cubicBezTo>
                  <a:cubicBezTo>
                    <a:pt x="17723" y="9746"/>
                    <a:pt x="17723" y="9746"/>
                    <a:pt x="17723" y="9746"/>
                  </a:cubicBezTo>
                  <a:cubicBezTo>
                    <a:pt x="17723" y="10141"/>
                    <a:pt x="18554" y="10537"/>
                    <a:pt x="19662" y="10537"/>
                  </a:cubicBezTo>
                  <a:cubicBezTo>
                    <a:pt x="20769" y="10537"/>
                    <a:pt x="21600" y="10141"/>
                    <a:pt x="21600" y="9746"/>
                  </a:cubicBezTo>
                  <a:cubicBezTo>
                    <a:pt x="21600" y="1976"/>
                    <a:pt x="21600" y="1976"/>
                    <a:pt x="21600" y="1976"/>
                  </a:cubicBezTo>
                  <a:cubicBezTo>
                    <a:pt x="21600" y="1317"/>
                    <a:pt x="19938" y="0"/>
                    <a:pt x="16338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>
                <a:defRPr sz="3100" b="1">
                  <a:latin typeface="Kontrapunkt Bob Bold"/>
                  <a:ea typeface="Kontrapunkt Bob Bold"/>
                  <a:cs typeface="Kontrapunkt Bob Bold"/>
                  <a:sym typeface="Kontrapunkt Bob Bold"/>
                </a:defRPr>
              </a:pPr>
              <a:endParaRPr/>
            </a:p>
          </p:txBody>
        </p:sp>
        <p:sp>
          <p:nvSpPr>
            <p:cNvPr id="297" name="Shape 3928"/>
            <p:cNvSpPr/>
            <p:nvPr/>
          </p:nvSpPr>
          <p:spPr>
            <a:xfrm>
              <a:off x="319533" y="0"/>
              <a:ext cx="414836" cy="4092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>
                <a:defRPr sz="3100" b="1">
                  <a:latin typeface="Kontrapunkt Bob Bold"/>
                  <a:ea typeface="Kontrapunkt Bob Bold"/>
                  <a:cs typeface="Kontrapunkt Bob Bold"/>
                  <a:sym typeface="Kontrapunkt Bob Bold"/>
                </a:defRPr>
              </a:pPr>
              <a:endParaRPr/>
            </a:p>
          </p:txBody>
        </p:sp>
      </p:grpSp>
      <p:grpSp>
        <p:nvGrpSpPr>
          <p:cNvPr id="298" name="Group 3932"/>
          <p:cNvGrpSpPr/>
          <p:nvPr/>
        </p:nvGrpSpPr>
        <p:grpSpPr>
          <a:xfrm flipH="1">
            <a:off x="10803844" y="7841790"/>
            <a:ext cx="363656" cy="742256"/>
            <a:chOff x="0" y="0"/>
            <a:chExt cx="1203747" cy="2612311"/>
          </a:xfrm>
        </p:grpSpPr>
        <p:sp>
          <p:nvSpPr>
            <p:cNvPr id="299" name="Shape 3930"/>
            <p:cNvSpPr/>
            <p:nvPr/>
          </p:nvSpPr>
          <p:spPr>
            <a:xfrm>
              <a:off x="399397" y="0"/>
              <a:ext cx="386804" cy="3868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>
                <a:defRPr sz="3100" b="1">
                  <a:latin typeface="Kontrapunkt Bob Bold"/>
                  <a:ea typeface="Kontrapunkt Bob Bold"/>
                  <a:cs typeface="Kontrapunkt Bob Bold"/>
                  <a:sym typeface="Kontrapunkt Bob Bold"/>
                </a:defRPr>
              </a:pPr>
              <a:endParaRPr/>
            </a:p>
          </p:txBody>
        </p:sp>
        <p:sp>
          <p:nvSpPr>
            <p:cNvPr id="300" name="Shape 3931"/>
            <p:cNvSpPr/>
            <p:nvPr/>
          </p:nvSpPr>
          <p:spPr>
            <a:xfrm>
              <a:off x="-1" y="465283"/>
              <a:ext cx="1203749" cy="21470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76" h="21600" extrusionOk="0">
                  <a:moveTo>
                    <a:pt x="21191" y="8000"/>
                  </a:moveTo>
                  <a:cubicBezTo>
                    <a:pt x="17435" y="1333"/>
                    <a:pt x="17435" y="1333"/>
                    <a:pt x="17435" y="1333"/>
                  </a:cubicBezTo>
                  <a:cubicBezTo>
                    <a:pt x="17200" y="533"/>
                    <a:pt x="16261" y="0"/>
                    <a:pt x="14852" y="0"/>
                  </a:cubicBezTo>
                  <a:cubicBezTo>
                    <a:pt x="6400" y="0"/>
                    <a:pt x="6400" y="0"/>
                    <a:pt x="6400" y="0"/>
                  </a:cubicBezTo>
                  <a:cubicBezTo>
                    <a:pt x="5461" y="0"/>
                    <a:pt x="4756" y="267"/>
                    <a:pt x="4287" y="667"/>
                  </a:cubicBezTo>
                  <a:cubicBezTo>
                    <a:pt x="4052" y="800"/>
                    <a:pt x="4052" y="800"/>
                    <a:pt x="4052" y="933"/>
                  </a:cubicBezTo>
                  <a:lnTo>
                    <a:pt x="4052" y="933"/>
                  </a:lnTo>
                  <a:lnTo>
                    <a:pt x="3817" y="1067"/>
                  </a:lnTo>
                  <a:cubicBezTo>
                    <a:pt x="61" y="8000"/>
                    <a:pt x="61" y="8000"/>
                    <a:pt x="61" y="8000"/>
                  </a:cubicBezTo>
                  <a:cubicBezTo>
                    <a:pt x="-174" y="8400"/>
                    <a:pt x="296" y="8933"/>
                    <a:pt x="1000" y="9067"/>
                  </a:cubicBezTo>
                  <a:cubicBezTo>
                    <a:pt x="1939" y="9200"/>
                    <a:pt x="2878" y="8933"/>
                    <a:pt x="3113" y="8533"/>
                  </a:cubicBezTo>
                  <a:cubicBezTo>
                    <a:pt x="5930" y="3067"/>
                    <a:pt x="5930" y="3067"/>
                    <a:pt x="5930" y="3067"/>
                  </a:cubicBezTo>
                  <a:cubicBezTo>
                    <a:pt x="6165" y="3067"/>
                    <a:pt x="6165" y="3067"/>
                    <a:pt x="6400" y="3067"/>
                  </a:cubicBezTo>
                  <a:cubicBezTo>
                    <a:pt x="6635" y="3067"/>
                    <a:pt x="6635" y="3067"/>
                    <a:pt x="6635" y="3067"/>
                  </a:cubicBezTo>
                  <a:cubicBezTo>
                    <a:pt x="1939" y="12800"/>
                    <a:pt x="1939" y="12800"/>
                    <a:pt x="1939" y="12800"/>
                  </a:cubicBezTo>
                  <a:cubicBezTo>
                    <a:pt x="6635" y="12800"/>
                    <a:pt x="6635" y="12800"/>
                    <a:pt x="6635" y="12800"/>
                  </a:cubicBezTo>
                  <a:cubicBezTo>
                    <a:pt x="6635" y="20667"/>
                    <a:pt x="6635" y="20667"/>
                    <a:pt x="6635" y="20667"/>
                  </a:cubicBezTo>
                  <a:cubicBezTo>
                    <a:pt x="6635" y="21200"/>
                    <a:pt x="7574" y="21600"/>
                    <a:pt x="8513" y="21600"/>
                  </a:cubicBezTo>
                  <a:cubicBezTo>
                    <a:pt x="9452" y="21600"/>
                    <a:pt x="10156" y="21200"/>
                    <a:pt x="10156" y="20667"/>
                  </a:cubicBezTo>
                  <a:cubicBezTo>
                    <a:pt x="10156" y="12800"/>
                    <a:pt x="10156" y="12800"/>
                    <a:pt x="10156" y="12800"/>
                  </a:cubicBezTo>
                  <a:cubicBezTo>
                    <a:pt x="11330" y="12800"/>
                    <a:pt x="11330" y="12800"/>
                    <a:pt x="11330" y="12800"/>
                  </a:cubicBezTo>
                  <a:cubicBezTo>
                    <a:pt x="11330" y="20667"/>
                    <a:pt x="11330" y="20667"/>
                    <a:pt x="11330" y="20667"/>
                  </a:cubicBezTo>
                  <a:cubicBezTo>
                    <a:pt x="11330" y="21200"/>
                    <a:pt x="12035" y="21600"/>
                    <a:pt x="12974" y="21600"/>
                  </a:cubicBezTo>
                  <a:cubicBezTo>
                    <a:pt x="13913" y="21600"/>
                    <a:pt x="14852" y="21200"/>
                    <a:pt x="14852" y="20667"/>
                  </a:cubicBezTo>
                  <a:cubicBezTo>
                    <a:pt x="14852" y="12800"/>
                    <a:pt x="14852" y="12800"/>
                    <a:pt x="14852" y="12800"/>
                  </a:cubicBezTo>
                  <a:cubicBezTo>
                    <a:pt x="19313" y="12800"/>
                    <a:pt x="19313" y="12800"/>
                    <a:pt x="19313" y="12800"/>
                  </a:cubicBezTo>
                  <a:cubicBezTo>
                    <a:pt x="14617" y="3067"/>
                    <a:pt x="14617" y="3067"/>
                    <a:pt x="14617" y="3067"/>
                  </a:cubicBezTo>
                  <a:cubicBezTo>
                    <a:pt x="14852" y="3067"/>
                    <a:pt x="14852" y="3067"/>
                    <a:pt x="14852" y="3067"/>
                  </a:cubicBezTo>
                  <a:cubicBezTo>
                    <a:pt x="15087" y="3067"/>
                    <a:pt x="15087" y="3067"/>
                    <a:pt x="15087" y="3067"/>
                  </a:cubicBezTo>
                  <a:cubicBezTo>
                    <a:pt x="18374" y="8533"/>
                    <a:pt x="18374" y="8533"/>
                    <a:pt x="18374" y="8533"/>
                  </a:cubicBezTo>
                  <a:cubicBezTo>
                    <a:pt x="18609" y="8933"/>
                    <a:pt x="19548" y="9200"/>
                    <a:pt x="20252" y="9067"/>
                  </a:cubicBezTo>
                  <a:cubicBezTo>
                    <a:pt x="21191" y="8933"/>
                    <a:pt x="21426" y="8400"/>
                    <a:pt x="21191" y="800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>
                <a:defRPr sz="3100" b="1">
                  <a:latin typeface="Kontrapunkt Bob Bold"/>
                  <a:ea typeface="Kontrapunkt Bob Bold"/>
                  <a:cs typeface="Kontrapunkt Bob Bold"/>
                  <a:sym typeface="Kontrapunkt Bob Bold"/>
                </a:defRPr>
              </a:pPr>
              <a:endParaRPr/>
            </a:p>
          </p:txBody>
        </p:sp>
      </p:grpSp>
      <p:grpSp>
        <p:nvGrpSpPr>
          <p:cNvPr id="301" name="Group 3929"/>
          <p:cNvGrpSpPr/>
          <p:nvPr/>
        </p:nvGrpSpPr>
        <p:grpSpPr>
          <a:xfrm flipH="1">
            <a:off x="10422893" y="7837425"/>
            <a:ext cx="337415" cy="742256"/>
            <a:chOff x="0" y="0"/>
            <a:chExt cx="1037079" cy="2617920"/>
          </a:xfrm>
        </p:grpSpPr>
        <p:sp>
          <p:nvSpPr>
            <p:cNvPr id="302" name="Shape 3927"/>
            <p:cNvSpPr/>
            <p:nvPr/>
          </p:nvSpPr>
          <p:spPr>
            <a:xfrm>
              <a:off x="0" y="448465"/>
              <a:ext cx="1037080" cy="21694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338" y="0"/>
                  </a:moveTo>
                  <a:cubicBezTo>
                    <a:pt x="5538" y="0"/>
                    <a:pt x="5538" y="0"/>
                    <a:pt x="5538" y="0"/>
                  </a:cubicBezTo>
                  <a:cubicBezTo>
                    <a:pt x="1662" y="0"/>
                    <a:pt x="0" y="1580"/>
                    <a:pt x="0" y="2107"/>
                  </a:cubicBezTo>
                  <a:cubicBezTo>
                    <a:pt x="0" y="9746"/>
                    <a:pt x="0" y="9746"/>
                    <a:pt x="0" y="9746"/>
                  </a:cubicBezTo>
                  <a:cubicBezTo>
                    <a:pt x="0" y="10141"/>
                    <a:pt x="831" y="10537"/>
                    <a:pt x="1938" y="10537"/>
                  </a:cubicBezTo>
                  <a:cubicBezTo>
                    <a:pt x="3046" y="10537"/>
                    <a:pt x="3600" y="10141"/>
                    <a:pt x="3600" y="9746"/>
                  </a:cubicBezTo>
                  <a:cubicBezTo>
                    <a:pt x="3600" y="3424"/>
                    <a:pt x="3600" y="3424"/>
                    <a:pt x="3600" y="3424"/>
                  </a:cubicBezTo>
                  <a:cubicBezTo>
                    <a:pt x="5262" y="3424"/>
                    <a:pt x="5262" y="3424"/>
                    <a:pt x="5262" y="3424"/>
                  </a:cubicBezTo>
                  <a:cubicBezTo>
                    <a:pt x="5262" y="9483"/>
                    <a:pt x="5262" y="9483"/>
                    <a:pt x="5262" y="9483"/>
                  </a:cubicBezTo>
                  <a:cubicBezTo>
                    <a:pt x="5262" y="9483"/>
                    <a:pt x="5262" y="9615"/>
                    <a:pt x="5262" y="9746"/>
                  </a:cubicBezTo>
                  <a:cubicBezTo>
                    <a:pt x="5262" y="20283"/>
                    <a:pt x="5262" y="20283"/>
                    <a:pt x="5262" y="20283"/>
                  </a:cubicBezTo>
                  <a:cubicBezTo>
                    <a:pt x="5262" y="21073"/>
                    <a:pt x="6369" y="21600"/>
                    <a:pt x="7754" y="21600"/>
                  </a:cubicBezTo>
                  <a:cubicBezTo>
                    <a:pt x="9138" y="21600"/>
                    <a:pt x="10246" y="21073"/>
                    <a:pt x="10246" y="20283"/>
                  </a:cubicBezTo>
                  <a:cubicBezTo>
                    <a:pt x="10246" y="10932"/>
                    <a:pt x="10246" y="10932"/>
                    <a:pt x="10246" y="10932"/>
                  </a:cubicBezTo>
                  <a:cubicBezTo>
                    <a:pt x="11354" y="10932"/>
                    <a:pt x="11354" y="10932"/>
                    <a:pt x="11354" y="10932"/>
                  </a:cubicBezTo>
                  <a:cubicBezTo>
                    <a:pt x="11354" y="20283"/>
                    <a:pt x="11354" y="20283"/>
                    <a:pt x="11354" y="20283"/>
                  </a:cubicBezTo>
                  <a:cubicBezTo>
                    <a:pt x="11354" y="21073"/>
                    <a:pt x="12462" y="21600"/>
                    <a:pt x="13846" y="21600"/>
                  </a:cubicBezTo>
                  <a:cubicBezTo>
                    <a:pt x="15231" y="21600"/>
                    <a:pt x="16338" y="21073"/>
                    <a:pt x="16338" y="20283"/>
                  </a:cubicBezTo>
                  <a:cubicBezTo>
                    <a:pt x="16338" y="3424"/>
                    <a:pt x="16338" y="3424"/>
                    <a:pt x="16338" y="3424"/>
                  </a:cubicBezTo>
                  <a:cubicBezTo>
                    <a:pt x="17723" y="3424"/>
                    <a:pt x="17723" y="3424"/>
                    <a:pt x="17723" y="3424"/>
                  </a:cubicBezTo>
                  <a:cubicBezTo>
                    <a:pt x="17723" y="9746"/>
                    <a:pt x="17723" y="9746"/>
                    <a:pt x="17723" y="9746"/>
                  </a:cubicBezTo>
                  <a:cubicBezTo>
                    <a:pt x="17723" y="10141"/>
                    <a:pt x="18554" y="10537"/>
                    <a:pt x="19662" y="10537"/>
                  </a:cubicBezTo>
                  <a:cubicBezTo>
                    <a:pt x="20769" y="10537"/>
                    <a:pt x="21600" y="10141"/>
                    <a:pt x="21600" y="9746"/>
                  </a:cubicBezTo>
                  <a:cubicBezTo>
                    <a:pt x="21600" y="1976"/>
                    <a:pt x="21600" y="1976"/>
                    <a:pt x="21600" y="1976"/>
                  </a:cubicBezTo>
                  <a:cubicBezTo>
                    <a:pt x="21600" y="1317"/>
                    <a:pt x="19938" y="0"/>
                    <a:pt x="16338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>
                <a:defRPr sz="3100" b="1">
                  <a:latin typeface="Kontrapunkt Bob Bold"/>
                  <a:ea typeface="Kontrapunkt Bob Bold"/>
                  <a:cs typeface="Kontrapunkt Bob Bold"/>
                  <a:sym typeface="Kontrapunkt Bob Bold"/>
                </a:defRPr>
              </a:pPr>
              <a:endParaRPr/>
            </a:p>
          </p:txBody>
        </p:sp>
        <p:sp>
          <p:nvSpPr>
            <p:cNvPr id="303" name="Shape 3928"/>
            <p:cNvSpPr/>
            <p:nvPr/>
          </p:nvSpPr>
          <p:spPr>
            <a:xfrm>
              <a:off x="319533" y="0"/>
              <a:ext cx="414836" cy="4092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>
                <a:defRPr sz="3100" b="1">
                  <a:latin typeface="Kontrapunkt Bob Bold"/>
                  <a:ea typeface="Kontrapunkt Bob Bold"/>
                  <a:cs typeface="Kontrapunkt Bob Bold"/>
                  <a:sym typeface="Kontrapunkt Bob Bold"/>
                </a:defRPr>
              </a:pPr>
              <a:endParaRPr/>
            </a:p>
          </p:txBody>
        </p:sp>
      </p:grpSp>
      <p:grpSp>
        <p:nvGrpSpPr>
          <p:cNvPr id="304" name="Group 3932"/>
          <p:cNvGrpSpPr/>
          <p:nvPr/>
        </p:nvGrpSpPr>
        <p:grpSpPr>
          <a:xfrm flipH="1">
            <a:off x="10012884" y="7835105"/>
            <a:ext cx="363656" cy="742256"/>
            <a:chOff x="0" y="0"/>
            <a:chExt cx="1203747" cy="2612311"/>
          </a:xfrm>
        </p:grpSpPr>
        <p:sp>
          <p:nvSpPr>
            <p:cNvPr id="305" name="Shape 3930"/>
            <p:cNvSpPr/>
            <p:nvPr/>
          </p:nvSpPr>
          <p:spPr>
            <a:xfrm>
              <a:off x="399397" y="0"/>
              <a:ext cx="386804" cy="3868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>
                <a:defRPr sz="3100" b="1">
                  <a:latin typeface="Kontrapunkt Bob Bold"/>
                  <a:ea typeface="Kontrapunkt Bob Bold"/>
                  <a:cs typeface="Kontrapunkt Bob Bold"/>
                  <a:sym typeface="Kontrapunkt Bob Bold"/>
                </a:defRPr>
              </a:pPr>
              <a:endParaRPr/>
            </a:p>
          </p:txBody>
        </p:sp>
        <p:sp>
          <p:nvSpPr>
            <p:cNvPr id="306" name="Shape 3931"/>
            <p:cNvSpPr/>
            <p:nvPr/>
          </p:nvSpPr>
          <p:spPr>
            <a:xfrm>
              <a:off x="-1" y="465283"/>
              <a:ext cx="1203749" cy="21470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76" h="21600" extrusionOk="0">
                  <a:moveTo>
                    <a:pt x="21191" y="8000"/>
                  </a:moveTo>
                  <a:cubicBezTo>
                    <a:pt x="17435" y="1333"/>
                    <a:pt x="17435" y="1333"/>
                    <a:pt x="17435" y="1333"/>
                  </a:cubicBezTo>
                  <a:cubicBezTo>
                    <a:pt x="17200" y="533"/>
                    <a:pt x="16261" y="0"/>
                    <a:pt x="14852" y="0"/>
                  </a:cubicBezTo>
                  <a:cubicBezTo>
                    <a:pt x="6400" y="0"/>
                    <a:pt x="6400" y="0"/>
                    <a:pt x="6400" y="0"/>
                  </a:cubicBezTo>
                  <a:cubicBezTo>
                    <a:pt x="5461" y="0"/>
                    <a:pt x="4756" y="267"/>
                    <a:pt x="4287" y="667"/>
                  </a:cubicBezTo>
                  <a:cubicBezTo>
                    <a:pt x="4052" y="800"/>
                    <a:pt x="4052" y="800"/>
                    <a:pt x="4052" y="933"/>
                  </a:cubicBezTo>
                  <a:lnTo>
                    <a:pt x="4052" y="933"/>
                  </a:lnTo>
                  <a:lnTo>
                    <a:pt x="3817" y="1067"/>
                  </a:lnTo>
                  <a:cubicBezTo>
                    <a:pt x="61" y="8000"/>
                    <a:pt x="61" y="8000"/>
                    <a:pt x="61" y="8000"/>
                  </a:cubicBezTo>
                  <a:cubicBezTo>
                    <a:pt x="-174" y="8400"/>
                    <a:pt x="296" y="8933"/>
                    <a:pt x="1000" y="9067"/>
                  </a:cubicBezTo>
                  <a:cubicBezTo>
                    <a:pt x="1939" y="9200"/>
                    <a:pt x="2878" y="8933"/>
                    <a:pt x="3113" y="8533"/>
                  </a:cubicBezTo>
                  <a:cubicBezTo>
                    <a:pt x="5930" y="3067"/>
                    <a:pt x="5930" y="3067"/>
                    <a:pt x="5930" y="3067"/>
                  </a:cubicBezTo>
                  <a:cubicBezTo>
                    <a:pt x="6165" y="3067"/>
                    <a:pt x="6165" y="3067"/>
                    <a:pt x="6400" y="3067"/>
                  </a:cubicBezTo>
                  <a:cubicBezTo>
                    <a:pt x="6635" y="3067"/>
                    <a:pt x="6635" y="3067"/>
                    <a:pt x="6635" y="3067"/>
                  </a:cubicBezTo>
                  <a:cubicBezTo>
                    <a:pt x="1939" y="12800"/>
                    <a:pt x="1939" y="12800"/>
                    <a:pt x="1939" y="12800"/>
                  </a:cubicBezTo>
                  <a:cubicBezTo>
                    <a:pt x="6635" y="12800"/>
                    <a:pt x="6635" y="12800"/>
                    <a:pt x="6635" y="12800"/>
                  </a:cubicBezTo>
                  <a:cubicBezTo>
                    <a:pt x="6635" y="20667"/>
                    <a:pt x="6635" y="20667"/>
                    <a:pt x="6635" y="20667"/>
                  </a:cubicBezTo>
                  <a:cubicBezTo>
                    <a:pt x="6635" y="21200"/>
                    <a:pt x="7574" y="21600"/>
                    <a:pt x="8513" y="21600"/>
                  </a:cubicBezTo>
                  <a:cubicBezTo>
                    <a:pt x="9452" y="21600"/>
                    <a:pt x="10156" y="21200"/>
                    <a:pt x="10156" y="20667"/>
                  </a:cubicBezTo>
                  <a:cubicBezTo>
                    <a:pt x="10156" y="12800"/>
                    <a:pt x="10156" y="12800"/>
                    <a:pt x="10156" y="12800"/>
                  </a:cubicBezTo>
                  <a:cubicBezTo>
                    <a:pt x="11330" y="12800"/>
                    <a:pt x="11330" y="12800"/>
                    <a:pt x="11330" y="12800"/>
                  </a:cubicBezTo>
                  <a:cubicBezTo>
                    <a:pt x="11330" y="20667"/>
                    <a:pt x="11330" y="20667"/>
                    <a:pt x="11330" y="20667"/>
                  </a:cubicBezTo>
                  <a:cubicBezTo>
                    <a:pt x="11330" y="21200"/>
                    <a:pt x="12035" y="21600"/>
                    <a:pt x="12974" y="21600"/>
                  </a:cubicBezTo>
                  <a:cubicBezTo>
                    <a:pt x="13913" y="21600"/>
                    <a:pt x="14852" y="21200"/>
                    <a:pt x="14852" y="20667"/>
                  </a:cubicBezTo>
                  <a:cubicBezTo>
                    <a:pt x="14852" y="12800"/>
                    <a:pt x="14852" y="12800"/>
                    <a:pt x="14852" y="12800"/>
                  </a:cubicBezTo>
                  <a:cubicBezTo>
                    <a:pt x="19313" y="12800"/>
                    <a:pt x="19313" y="12800"/>
                    <a:pt x="19313" y="12800"/>
                  </a:cubicBezTo>
                  <a:cubicBezTo>
                    <a:pt x="14617" y="3067"/>
                    <a:pt x="14617" y="3067"/>
                    <a:pt x="14617" y="3067"/>
                  </a:cubicBezTo>
                  <a:cubicBezTo>
                    <a:pt x="14852" y="3067"/>
                    <a:pt x="14852" y="3067"/>
                    <a:pt x="14852" y="3067"/>
                  </a:cubicBezTo>
                  <a:cubicBezTo>
                    <a:pt x="15087" y="3067"/>
                    <a:pt x="15087" y="3067"/>
                    <a:pt x="15087" y="3067"/>
                  </a:cubicBezTo>
                  <a:cubicBezTo>
                    <a:pt x="18374" y="8533"/>
                    <a:pt x="18374" y="8533"/>
                    <a:pt x="18374" y="8533"/>
                  </a:cubicBezTo>
                  <a:cubicBezTo>
                    <a:pt x="18609" y="8933"/>
                    <a:pt x="19548" y="9200"/>
                    <a:pt x="20252" y="9067"/>
                  </a:cubicBezTo>
                  <a:cubicBezTo>
                    <a:pt x="21191" y="8933"/>
                    <a:pt x="21426" y="8400"/>
                    <a:pt x="21191" y="800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>
                <a:defRPr sz="3100" b="1">
                  <a:latin typeface="Kontrapunkt Bob Bold"/>
                  <a:ea typeface="Kontrapunkt Bob Bold"/>
                  <a:cs typeface="Kontrapunkt Bob Bold"/>
                  <a:sym typeface="Kontrapunkt Bob Bold"/>
                </a:defRPr>
              </a:pPr>
              <a:endParaRPr/>
            </a:p>
          </p:txBody>
        </p:sp>
      </p:grpSp>
      <p:grpSp>
        <p:nvGrpSpPr>
          <p:cNvPr id="307" name="Group 3929"/>
          <p:cNvGrpSpPr/>
          <p:nvPr/>
        </p:nvGrpSpPr>
        <p:grpSpPr>
          <a:xfrm flipH="1">
            <a:off x="9629115" y="7835105"/>
            <a:ext cx="337415" cy="742256"/>
            <a:chOff x="0" y="0"/>
            <a:chExt cx="1037079" cy="2617920"/>
          </a:xfrm>
        </p:grpSpPr>
        <p:sp>
          <p:nvSpPr>
            <p:cNvPr id="308" name="Shape 3927"/>
            <p:cNvSpPr/>
            <p:nvPr/>
          </p:nvSpPr>
          <p:spPr>
            <a:xfrm>
              <a:off x="0" y="448465"/>
              <a:ext cx="1037080" cy="21694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338" y="0"/>
                  </a:moveTo>
                  <a:cubicBezTo>
                    <a:pt x="5538" y="0"/>
                    <a:pt x="5538" y="0"/>
                    <a:pt x="5538" y="0"/>
                  </a:cubicBezTo>
                  <a:cubicBezTo>
                    <a:pt x="1662" y="0"/>
                    <a:pt x="0" y="1580"/>
                    <a:pt x="0" y="2107"/>
                  </a:cubicBezTo>
                  <a:cubicBezTo>
                    <a:pt x="0" y="9746"/>
                    <a:pt x="0" y="9746"/>
                    <a:pt x="0" y="9746"/>
                  </a:cubicBezTo>
                  <a:cubicBezTo>
                    <a:pt x="0" y="10141"/>
                    <a:pt x="831" y="10537"/>
                    <a:pt x="1938" y="10537"/>
                  </a:cubicBezTo>
                  <a:cubicBezTo>
                    <a:pt x="3046" y="10537"/>
                    <a:pt x="3600" y="10141"/>
                    <a:pt x="3600" y="9746"/>
                  </a:cubicBezTo>
                  <a:cubicBezTo>
                    <a:pt x="3600" y="3424"/>
                    <a:pt x="3600" y="3424"/>
                    <a:pt x="3600" y="3424"/>
                  </a:cubicBezTo>
                  <a:cubicBezTo>
                    <a:pt x="5262" y="3424"/>
                    <a:pt x="5262" y="3424"/>
                    <a:pt x="5262" y="3424"/>
                  </a:cubicBezTo>
                  <a:cubicBezTo>
                    <a:pt x="5262" y="9483"/>
                    <a:pt x="5262" y="9483"/>
                    <a:pt x="5262" y="9483"/>
                  </a:cubicBezTo>
                  <a:cubicBezTo>
                    <a:pt x="5262" y="9483"/>
                    <a:pt x="5262" y="9615"/>
                    <a:pt x="5262" y="9746"/>
                  </a:cubicBezTo>
                  <a:cubicBezTo>
                    <a:pt x="5262" y="20283"/>
                    <a:pt x="5262" y="20283"/>
                    <a:pt x="5262" y="20283"/>
                  </a:cubicBezTo>
                  <a:cubicBezTo>
                    <a:pt x="5262" y="21073"/>
                    <a:pt x="6369" y="21600"/>
                    <a:pt x="7754" y="21600"/>
                  </a:cubicBezTo>
                  <a:cubicBezTo>
                    <a:pt x="9138" y="21600"/>
                    <a:pt x="10246" y="21073"/>
                    <a:pt x="10246" y="20283"/>
                  </a:cubicBezTo>
                  <a:cubicBezTo>
                    <a:pt x="10246" y="10932"/>
                    <a:pt x="10246" y="10932"/>
                    <a:pt x="10246" y="10932"/>
                  </a:cubicBezTo>
                  <a:cubicBezTo>
                    <a:pt x="11354" y="10932"/>
                    <a:pt x="11354" y="10932"/>
                    <a:pt x="11354" y="10932"/>
                  </a:cubicBezTo>
                  <a:cubicBezTo>
                    <a:pt x="11354" y="20283"/>
                    <a:pt x="11354" y="20283"/>
                    <a:pt x="11354" y="20283"/>
                  </a:cubicBezTo>
                  <a:cubicBezTo>
                    <a:pt x="11354" y="21073"/>
                    <a:pt x="12462" y="21600"/>
                    <a:pt x="13846" y="21600"/>
                  </a:cubicBezTo>
                  <a:cubicBezTo>
                    <a:pt x="15231" y="21600"/>
                    <a:pt x="16338" y="21073"/>
                    <a:pt x="16338" y="20283"/>
                  </a:cubicBezTo>
                  <a:cubicBezTo>
                    <a:pt x="16338" y="3424"/>
                    <a:pt x="16338" y="3424"/>
                    <a:pt x="16338" y="3424"/>
                  </a:cubicBezTo>
                  <a:cubicBezTo>
                    <a:pt x="17723" y="3424"/>
                    <a:pt x="17723" y="3424"/>
                    <a:pt x="17723" y="3424"/>
                  </a:cubicBezTo>
                  <a:cubicBezTo>
                    <a:pt x="17723" y="9746"/>
                    <a:pt x="17723" y="9746"/>
                    <a:pt x="17723" y="9746"/>
                  </a:cubicBezTo>
                  <a:cubicBezTo>
                    <a:pt x="17723" y="10141"/>
                    <a:pt x="18554" y="10537"/>
                    <a:pt x="19662" y="10537"/>
                  </a:cubicBezTo>
                  <a:cubicBezTo>
                    <a:pt x="20769" y="10537"/>
                    <a:pt x="21600" y="10141"/>
                    <a:pt x="21600" y="9746"/>
                  </a:cubicBezTo>
                  <a:cubicBezTo>
                    <a:pt x="21600" y="1976"/>
                    <a:pt x="21600" y="1976"/>
                    <a:pt x="21600" y="1976"/>
                  </a:cubicBezTo>
                  <a:cubicBezTo>
                    <a:pt x="21600" y="1317"/>
                    <a:pt x="19938" y="0"/>
                    <a:pt x="16338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>
                <a:defRPr sz="3100" b="1">
                  <a:latin typeface="Kontrapunkt Bob Bold"/>
                  <a:ea typeface="Kontrapunkt Bob Bold"/>
                  <a:cs typeface="Kontrapunkt Bob Bold"/>
                  <a:sym typeface="Kontrapunkt Bob Bold"/>
                </a:defRPr>
              </a:pPr>
              <a:endParaRPr/>
            </a:p>
          </p:txBody>
        </p:sp>
        <p:sp>
          <p:nvSpPr>
            <p:cNvPr id="309" name="Shape 3928"/>
            <p:cNvSpPr/>
            <p:nvPr/>
          </p:nvSpPr>
          <p:spPr>
            <a:xfrm>
              <a:off x="319533" y="0"/>
              <a:ext cx="414836" cy="4092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>
                <a:defRPr sz="3100" b="1">
                  <a:latin typeface="Kontrapunkt Bob Bold"/>
                  <a:ea typeface="Kontrapunkt Bob Bold"/>
                  <a:cs typeface="Kontrapunkt Bob Bold"/>
                  <a:sym typeface="Kontrapunkt Bob Bold"/>
                </a:defRPr>
              </a:pPr>
              <a:endParaRPr/>
            </a:p>
          </p:txBody>
        </p:sp>
      </p:grpSp>
      <p:grpSp>
        <p:nvGrpSpPr>
          <p:cNvPr id="310" name="Group 3932"/>
          <p:cNvGrpSpPr/>
          <p:nvPr/>
        </p:nvGrpSpPr>
        <p:grpSpPr>
          <a:xfrm flipH="1">
            <a:off x="9221924" y="7839470"/>
            <a:ext cx="363656" cy="742256"/>
            <a:chOff x="0" y="0"/>
            <a:chExt cx="1203747" cy="2612311"/>
          </a:xfrm>
        </p:grpSpPr>
        <p:sp>
          <p:nvSpPr>
            <p:cNvPr id="311" name="Shape 3930"/>
            <p:cNvSpPr/>
            <p:nvPr/>
          </p:nvSpPr>
          <p:spPr>
            <a:xfrm>
              <a:off x="399397" y="0"/>
              <a:ext cx="386804" cy="3868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>
                <a:defRPr sz="3100" b="1">
                  <a:latin typeface="Kontrapunkt Bob Bold"/>
                  <a:ea typeface="Kontrapunkt Bob Bold"/>
                  <a:cs typeface="Kontrapunkt Bob Bold"/>
                  <a:sym typeface="Kontrapunkt Bob Bold"/>
                </a:defRPr>
              </a:pPr>
              <a:endParaRPr/>
            </a:p>
          </p:txBody>
        </p:sp>
        <p:sp>
          <p:nvSpPr>
            <p:cNvPr id="312" name="Shape 3931"/>
            <p:cNvSpPr/>
            <p:nvPr/>
          </p:nvSpPr>
          <p:spPr>
            <a:xfrm>
              <a:off x="-1" y="465283"/>
              <a:ext cx="1203749" cy="21470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76" h="21600" extrusionOk="0">
                  <a:moveTo>
                    <a:pt x="21191" y="8000"/>
                  </a:moveTo>
                  <a:cubicBezTo>
                    <a:pt x="17435" y="1333"/>
                    <a:pt x="17435" y="1333"/>
                    <a:pt x="17435" y="1333"/>
                  </a:cubicBezTo>
                  <a:cubicBezTo>
                    <a:pt x="17200" y="533"/>
                    <a:pt x="16261" y="0"/>
                    <a:pt x="14852" y="0"/>
                  </a:cubicBezTo>
                  <a:cubicBezTo>
                    <a:pt x="6400" y="0"/>
                    <a:pt x="6400" y="0"/>
                    <a:pt x="6400" y="0"/>
                  </a:cubicBezTo>
                  <a:cubicBezTo>
                    <a:pt x="5461" y="0"/>
                    <a:pt x="4756" y="267"/>
                    <a:pt x="4287" y="667"/>
                  </a:cubicBezTo>
                  <a:cubicBezTo>
                    <a:pt x="4052" y="800"/>
                    <a:pt x="4052" y="800"/>
                    <a:pt x="4052" y="933"/>
                  </a:cubicBezTo>
                  <a:lnTo>
                    <a:pt x="4052" y="933"/>
                  </a:lnTo>
                  <a:lnTo>
                    <a:pt x="3817" y="1067"/>
                  </a:lnTo>
                  <a:cubicBezTo>
                    <a:pt x="61" y="8000"/>
                    <a:pt x="61" y="8000"/>
                    <a:pt x="61" y="8000"/>
                  </a:cubicBezTo>
                  <a:cubicBezTo>
                    <a:pt x="-174" y="8400"/>
                    <a:pt x="296" y="8933"/>
                    <a:pt x="1000" y="9067"/>
                  </a:cubicBezTo>
                  <a:cubicBezTo>
                    <a:pt x="1939" y="9200"/>
                    <a:pt x="2878" y="8933"/>
                    <a:pt x="3113" y="8533"/>
                  </a:cubicBezTo>
                  <a:cubicBezTo>
                    <a:pt x="5930" y="3067"/>
                    <a:pt x="5930" y="3067"/>
                    <a:pt x="5930" y="3067"/>
                  </a:cubicBezTo>
                  <a:cubicBezTo>
                    <a:pt x="6165" y="3067"/>
                    <a:pt x="6165" y="3067"/>
                    <a:pt x="6400" y="3067"/>
                  </a:cubicBezTo>
                  <a:cubicBezTo>
                    <a:pt x="6635" y="3067"/>
                    <a:pt x="6635" y="3067"/>
                    <a:pt x="6635" y="3067"/>
                  </a:cubicBezTo>
                  <a:cubicBezTo>
                    <a:pt x="1939" y="12800"/>
                    <a:pt x="1939" y="12800"/>
                    <a:pt x="1939" y="12800"/>
                  </a:cubicBezTo>
                  <a:cubicBezTo>
                    <a:pt x="6635" y="12800"/>
                    <a:pt x="6635" y="12800"/>
                    <a:pt x="6635" y="12800"/>
                  </a:cubicBezTo>
                  <a:cubicBezTo>
                    <a:pt x="6635" y="20667"/>
                    <a:pt x="6635" y="20667"/>
                    <a:pt x="6635" y="20667"/>
                  </a:cubicBezTo>
                  <a:cubicBezTo>
                    <a:pt x="6635" y="21200"/>
                    <a:pt x="7574" y="21600"/>
                    <a:pt x="8513" y="21600"/>
                  </a:cubicBezTo>
                  <a:cubicBezTo>
                    <a:pt x="9452" y="21600"/>
                    <a:pt x="10156" y="21200"/>
                    <a:pt x="10156" y="20667"/>
                  </a:cubicBezTo>
                  <a:cubicBezTo>
                    <a:pt x="10156" y="12800"/>
                    <a:pt x="10156" y="12800"/>
                    <a:pt x="10156" y="12800"/>
                  </a:cubicBezTo>
                  <a:cubicBezTo>
                    <a:pt x="11330" y="12800"/>
                    <a:pt x="11330" y="12800"/>
                    <a:pt x="11330" y="12800"/>
                  </a:cubicBezTo>
                  <a:cubicBezTo>
                    <a:pt x="11330" y="20667"/>
                    <a:pt x="11330" y="20667"/>
                    <a:pt x="11330" y="20667"/>
                  </a:cubicBezTo>
                  <a:cubicBezTo>
                    <a:pt x="11330" y="21200"/>
                    <a:pt x="12035" y="21600"/>
                    <a:pt x="12974" y="21600"/>
                  </a:cubicBezTo>
                  <a:cubicBezTo>
                    <a:pt x="13913" y="21600"/>
                    <a:pt x="14852" y="21200"/>
                    <a:pt x="14852" y="20667"/>
                  </a:cubicBezTo>
                  <a:cubicBezTo>
                    <a:pt x="14852" y="12800"/>
                    <a:pt x="14852" y="12800"/>
                    <a:pt x="14852" y="12800"/>
                  </a:cubicBezTo>
                  <a:cubicBezTo>
                    <a:pt x="19313" y="12800"/>
                    <a:pt x="19313" y="12800"/>
                    <a:pt x="19313" y="12800"/>
                  </a:cubicBezTo>
                  <a:cubicBezTo>
                    <a:pt x="14617" y="3067"/>
                    <a:pt x="14617" y="3067"/>
                    <a:pt x="14617" y="3067"/>
                  </a:cubicBezTo>
                  <a:cubicBezTo>
                    <a:pt x="14852" y="3067"/>
                    <a:pt x="14852" y="3067"/>
                    <a:pt x="14852" y="3067"/>
                  </a:cubicBezTo>
                  <a:cubicBezTo>
                    <a:pt x="15087" y="3067"/>
                    <a:pt x="15087" y="3067"/>
                    <a:pt x="15087" y="3067"/>
                  </a:cubicBezTo>
                  <a:cubicBezTo>
                    <a:pt x="18374" y="8533"/>
                    <a:pt x="18374" y="8533"/>
                    <a:pt x="18374" y="8533"/>
                  </a:cubicBezTo>
                  <a:cubicBezTo>
                    <a:pt x="18609" y="8933"/>
                    <a:pt x="19548" y="9200"/>
                    <a:pt x="20252" y="9067"/>
                  </a:cubicBezTo>
                  <a:cubicBezTo>
                    <a:pt x="21191" y="8933"/>
                    <a:pt x="21426" y="8400"/>
                    <a:pt x="21191" y="800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>
                <a:defRPr sz="3100" b="1">
                  <a:latin typeface="Kontrapunkt Bob Bold"/>
                  <a:ea typeface="Kontrapunkt Bob Bold"/>
                  <a:cs typeface="Kontrapunkt Bob Bold"/>
                  <a:sym typeface="Kontrapunkt Bob Bold"/>
                </a:defRPr>
              </a:pPr>
              <a:endParaRPr/>
            </a:p>
          </p:txBody>
        </p:sp>
      </p:grpSp>
      <p:grpSp>
        <p:nvGrpSpPr>
          <p:cNvPr id="313" name="Group 3929"/>
          <p:cNvGrpSpPr/>
          <p:nvPr/>
        </p:nvGrpSpPr>
        <p:grpSpPr>
          <a:xfrm flipH="1">
            <a:off x="12004813" y="8665483"/>
            <a:ext cx="337415" cy="742256"/>
            <a:chOff x="0" y="0"/>
            <a:chExt cx="1037079" cy="2617920"/>
          </a:xfrm>
        </p:grpSpPr>
        <p:sp>
          <p:nvSpPr>
            <p:cNvPr id="314" name="Shape 3927"/>
            <p:cNvSpPr/>
            <p:nvPr/>
          </p:nvSpPr>
          <p:spPr>
            <a:xfrm>
              <a:off x="0" y="448465"/>
              <a:ext cx="1037080" cy="21694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338" y="0"/>
                  </a:moveTo>
                  <a:cubicBezTo>
                    <a:pt x="5538" y="0"/>
                    <a:pt x="5538" y="0"/>
                    <a:pt x="5538" y="0"/>
                  </a:cubicBezTo>
                  <a:cubicBezTo>
                    <a:pt x="1662" y="0"/>
                    <a:pt x="0" y="1580"/>
                    <a:pt x="0" y="2107"/>
                  </a:cubicBezTo>
                  <a:cubicBezTo>
                    <a:pt x="0" y="9746"/>
                    <a:pt x="0" y="9746"/>
                    <a:pt x="0" y="9746"/>
                  </a:cubicBezTo>
                  <a:cubicBezTo>
                    <a:pt x="0" y="10141"/>
                    <a:pt x="831" y="10537"/>
                    <a:pt x="1938" y="10537"/>
                  </a:cubicBezTo>
                  <a:cubicBezTo>
                    <a:pt x="3046" y="10537"/>
                    <a:pt x="3600" y="10141"/>
                    <a:pt x="3600" y="9746"/>
                  </a:cubicBezTo>
                  <a:cubicBezTo>
                    <a:pt x="3600" y="3424"/>
                    <a:pt x="3600" y="3424"/>
                    <a:pt x="3600" y="3424"/>
                  </a:cubicBezTo>
                  <a:cubicBezTo>
                    <a:pt x="5262" y="3424"/>
                    <a:pt x="5262" y="3424"/>
                    <a:pt x="5262" y="3424"/>
                  </a:cubicBezTo>
                  <a:cubicBezTo>
                    <a:pt x="5262" y="9483"/>
                    <a:pt x="5262" y="9483"/>
                    <a:pt x="5262" y="9483"/>
                  </a:cubicBezTo>
                  <a:cubicBezTo>
                    <a:pt x="5262" y="9483"/>
                    <a:pt x="5262" y="9615"/>
                    <a:pt x="5262" y="9746"/>
                  </a:cubicBezTo>
                  <a:cubicBezTo>
                    <a:pt x="5262" y="20283"/>
                    <a:pt x="5262" y="20283"/>
                    <a:pt x="5262" y="20283"/>
                  </a:cubicBezTo>
                  <a:cubicBezTo>
                    <a:pt x="5262" y="21073"/>
                    <a:pt x="6369" y="21600"/>
                    <a:pt x="7754" y="21600"/>
                  </a:cubicBezTo>
                  <a:cubicBezTo>
                    <a:pt x="9138" y="21600"/>
                    <a:pt x="10246" y="21073"/>
                    <a:pt x="10246" y="20283"/>
                  </a:cubicBezTo>
                  <a:cubicBezTo>
                    <a:pt x="10246" y="10932"/>
                    <a:pt x="10246" y="10932"/>
                    <a:pt x="10246" y="10932"/>
                  </a:cubicBezTo>
                  <a:cubicBezTo>
                    <a:pt x="11354" y="10932"/>
                    <a:pt x="11354" y="10932"/>
                    <a:pt x="11354" y="10932"/>
                  </a:cubicBezTo>
                  <a:cubicBezTo>
                    <a:pt x="11354" y="20283"/>
                    <a:pt x="11354" y="20283"/>
                    <a:pt x="11354" y="20283"/>
                  </a:cubicBezTo>
                  <a:cubicBezTo>
                    <a:pt x="11354" y="21073"/>
                    <a:pt x="12462" y="21600"/>
                    <a:pt x="13846" y="21600"/>
                  </a:cubicBezTo>
                  <a:cubicBezTo>
                    <a:pt x="15231" y="21600"/>
                    <a:pt x="16338" y="21073"/>
                    <a:pt x="16338" y="20283"/>
                  </a:cubicBezTo>
                  <a:cubicBezTo>
                    <a:pt x="16338" y="3424"/>
                    <a:pt x="16338" y="3424"/>
                    <a:pt x="16338" y="3424"/>
                  </a:cubicBezTo>
                  <a:cubicBezTo>
                    <a:pt x="17723" y="3424"/>
                    <a:pt x="17723" y="3424"/>
                    <a:pt x="17723" y="3424"/>
                  </a:cubicBezTo>
                  <a:cubicBezTo>
                    <a:pt x="17723" y="9746"/>
                    <a:pt x="17723" y="9746"/>
                    <a:pt x="17723" y="9746"/>
                  </a:cubicBezTo>
                  <a:cubicBezTo>
                    <a:pt x="17723" y="10141"/>
                    <a:pt x="18554" y="10537"/>
                    <a:pt x="19662" y="10537"/>
                  </a:cubicBezTo>
                  <a:cubicBezTo>
                    <a:pt x="20769" y="10537"/>
                    <a:pt x="21600" y="10141"/>
                    <a:pt x="21600" y="9746"/>
                  </a:cubicBezTo>
                  <a:cubicBezTo>
                    <a:pt x="21600" y="1976"/>
                    <a:pt x="21600" y="1976"/>
                    <a:pt x="21600" y="1976"/>
                  </a:cubicBezTo>
                  <a:cubicBezTo>
                    <a:pt x="21600" y="1317"/>
                    <a:pt x="19938" y="0"/>
                    <a:pt x="16338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>
                <a:defRPr sz="3100" b="1">
                  <a:latin typeface="Kontrapunkt Bob Bold"/>
                  <a:ea typeface="Kontrapunkt Bob Bold"/>
                  <a:cs typeface="Kontrapunkt Bob Bold"/>
                  <a:sym typeface="Kontrapunkt Bob Bold"/>
                </a:defRPr>
              </a:pPr>
              <a:endParaRPr/>
            </a:p>
          </p:txBody>
        </p:sp>
        <p:sp>
          <p:nvSpPr>
            <p:cNvPr id="315" name="Shape 3928"/>
            <p:cNvSpPr/>
            <p:nvPr/>
          </p:nvSpPr>
          <p:spPr>
            <a:xfrm>
              <a:off x="319533" y="0"/>
              <a:ext cx="414836" cy="4092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>
                <a:defRPr sz="3100" b="1">
                  <a:latin typeface="Kontrapunkt Bob Bold"/>
                  <a:ea typeface="Kontrapunkt Bob Bold"/>
                  <a:cs typeface="Kontrapunkt Bob Bold"/>
                  <a:sym typeface="Kontrapunkt Bob Bold"/>
                </a:defRPr>
              </a:pPr>
              <a:endParaRPr/>
            </a:p>
          </p:txBody>
        </p:sp>
      </p:grpSp>
      <p:grpSp>
        <p:nvGrpSpPr>
          <p:cNvPr id="316" name="Group 3932"/>
          <p:cNvGrpSpPr/>
          <p:nvPr/>
        </p:nvGrpSpPr>
        <p:grpSpPr>
          <a:xfrm flipH="1">
            <a:off x="11594804" y="8663163"/>
            <a:ext cx="363656" cy="742256"/>
            <a:chOff x="0" y="0"/>
            <a:chExt cx="1203747" cy="2612311"/>
          </a:xfrm>
        </p:grpSpPr>
        <p:sp>
          <p:nvSpPr>
            <p:cNvPr id="317" name="Shape 3930"/>
            <p:cNvSpPr/>
            <p:nvPr/>
          </p:nvSpPr>
          <p:spPr>
            <a:xfrm>
              <a:off x="399397" y="0"/>
              <a:ext cx="386804" cy="3868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>
                <a:defRPr sz="3100" b="1">
                  <a:latin typeface="Kontrapunkt Bob Bold"/>
                  <a:ea typeface="Kontrapunkt Bob Bold"/>
                  <a:cs typeface="Kontrapunkt Bob Bold"/>
                  <a:sym typeface="Kontrapunkt Bob Bold"/>
                </a:defRPr>
              </a:pPr>
              <a:endParaRPr/>
            </a:p>
          </p:txBody>
        </p:sp>
        <p:sp>
          <p:nvSpPr>
            <p:cNvPr id="318" name="Shape 3931"/>
            <p:cNvSpPr/>
            <p:nvPr/>
          </p:nvSpPr>
          <p:spPr>
            <a:xfrm>
              <a:off x="-1" y="465283"/>
              <a:ext cx="1203749" cy="21470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76" h="21600" extrusionOk="0">
                  <a:moveTo>
                    <a:pt x="21191" y="8000"/>
                  </a:moveTo>
                  <a:cubicBezTo>
                    <a:pt x="17435" y="1333"/>
                    <a:pt x="17435" y="1333"/>
                    <a:pt x="17435" y="1333"/>
                  </a:cubicBezTo>
                  <a:cubicBezTo>
                    <a:pt x="17200" y="533"/>
                    <a:pt x="16261" y="0"/>
                    <a:pt x="14852" y="0"/>
                  </a:cubicBezTo>
                  <a:cubicBezTo>
                    <a:pt x="6400" y="0"/>
                    <a:pt x="6400" y="0"/>
                    <a:pt x="6400" y="0"/>
                  </a:cubicBezTo>
                  <a:cubicBezTo>
                    <a:pt x="5461" y="0"/>
                    <a:pt x="4756" y="267"/>
                    <a:pt x="4287" y="667"/>
                  </a:cubicBezTo>
                  <a:cubicBezTo>
                    <a:pt x="4052" y="800"/>
                    <a:pt x="4052" y="800"/>
                    <a:pt x="4052" y="933"/>
                  </a:cubicBezTo>
                  <a:lnTo>
                    <a:pt x="4052" y="933"/>
                  </a:lnTo>
                  <a:lnTo>
                    <a:pt x="3817" y="1067"/>
                  </a:lnTo>
                  <a:cubicBezTo>
                    <a:pt x="61" y="8000"/>
                    <a:pt x="61" y="8000"/>
                    <a:pt x="61" y="8000"/>
                  </a:cubicBezTo>
                  <a:cubicBezTo>
                    <a:pt x="-174" y="8400"/>
                    <a:pt x="296" y="8933"/>
                    <a:pt x="1000" y="9067"/>
                  </a:cubicBezTo>
                  <a:cubicBezTo>
                    <a:pt x="1939" y="9200"/>
                    <a:pt x="2878" y="8933"/>
                    <a:pt x="3113" y="8533"/>
                  </a:cubicBezTo>
                  <a:cubicBezTo>
                    <a:pt x="5930" y="3067"/>
                    <a:pt x="5930" y="3067"/>
                    <a:pt x="5930" y="3067"/>
                  </a:cubicBezTo>
                  <a:cubicBezTo>
                    <a:pt x="6165" y="3067"/>
                    <a:pt x="6165" y="3067"/>
                    <a:pt x="6400" y="3067"/>
                  </a:cubicBezTo>
                  <a:cubicBezTo>
                    <a:pt x="6635" y="3067"/>
                    <a:pt x="6635" y="3067"/>
                    <a:pt x="6635" y="3067"/>
                  </a:cubicBezTo>
                  <a:cubicBezTo>
                    <a:pt x="1939" y="12800"/>
                    <a:pt x="1939" y="12800"/>
                    <a:pt x="1939" y="12800"/>
                  </a:cubicBezTo>
                  <a:cubicBezTo>
                    <a:pt x="6635" y="12800"/>
                    <a:pt x="6635" y="12800"/>
                    <a:pt x="6635" y="12800"/>
                  </a:cubicBezTo>
                  <a:cubicBezTo>
                    <a:pt x="6635" y="20667"/>
                    <a:pt x="6635" y="20667"/>
                    <a:pt x="6635" y="20667"/>
                  </a:cubicBezTo>
                  <a:cubicBezTo>
                    <a:pt x="6635" y="21200"/>
                    <a:pt x="7574" y="21600"/>
                    <a:pt x="8513" y="21600"/>
                  </a:cubicBezTo>
                  <a:cubicBezTo>
                    <a:pt x="9452" y="21600"/>
                    <a:pt x="10156" y="21200"/>
                    <a:pt x="10156" y="20667"/>
                  </a:cubicBezTo>
                  <a:cubicBezTo>
                    <a:pt x="10156" y="12800"/>
                    <a:pt x="10156" y="12800"/>
                    <a:pt x="10156" y="12800"/>
                  </a:cubicBezTo>
                  <a:cubicBezTo>
                    <a:pt x="11330" y="12800"/>
                    <a:pt x="11330" y="12800"/>
                    <a:pt x="11330" y="12800"/>
                  </a:cubicBezTo>
                  <a:cubicBezTo>
                    <a:pt x="11330" y="20667"/>
                    <a:pt x="11330" y="20667"/>
                    <a:pt x="11330" y="20667"/>
                  </a:cubicBezTo>
                  <a:cubicBezTo>
                    <a:pt x="11330" y="21200"/>
                    <a:pt x="12035" y="21600"/>
                    <a:pt x="12974" y="21600"/>
                  </a:cubicBezTo>
                  <a:cubicBezTo>
                    <a:pt x="13913" y="21600"/>
                    <a:pt x="14852" y="21200"/>
                    <a:pt x="14852" y="20667"/>
                  </a:cubicBezTo>
                  <a:cubicBezTo>
                    <a:pt x="14852" y="12800"/>
                    <a:pt x="14852" y="12800"/>
                    <a:pt x="14852" y="12800"/>
                  </a:cubicBezTo>
                  <a:cubicBezTo>
                    <a:pt x="19313" y="12800"/>
                    <a:pt x="19313" y="12800"/>
                    <a:pt x="19313" y="12800"/>
                  </a:cubicBezTo>
                  <a:cubicBezTo>
                    <a:pt x="14617" y="3067"/>
                    <a:pt x="14617" y="3067"/>
                    <a:pt x="14617" y="3067"/>
                  </a:cubicBezTo>
                  <a:cubicBezTo>
                    <a:pt x="14852" y="3067"/>
                    <a:pt x="14852" y="3067"/>
                    <a:pt x="14852" y="3067"/>
                  </a:cubicBezTo>
                  <a:cubicBezTo>
                    <a:pt x="15087" y="3067"/>
                    <a:pt x="15087" y="3067"/>
                    <a:pt x="15087" y="3067"/>
                  </a:cubicBezTo>
                  <a:cubicBezTo>
                    <a:pt x="18374" y="8533"/>
                    <a:pt x="18374" y="8533"/>
                    <a:pt x="18374" y="8533"/>
                  </a:cubicBezTo>
                  <a:cubicBezTo>
                    <a:pt x="18609" y="8933"/>
                    <a:pt x="19548" y="9200"/>
                    <a:pt x="20252" y="9067"/>
                  </a:cubicBezTo>
                  <a:cubicBezTo>
                    <a:pt x="21191" y="8933"/>
                    <a:pt x="21426" y="8400"/>
                    <a:pt x="21191" y="800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>
                <a:defRPr sz="3100" b="1">
                  <a:latin typeface="Kontrapunkt Bob Bold"/>
                  <a:ea typeface="Kontrapunkt Bob Bold"/>
                  <a:cs typeface="Kontrapunkt Bob Bold"/>
                  <a:sym typeface="Kontrapunkt Bob Bold"/>
                </a:defRPr>
              </a:pPr>
              <a:endParaRPr/>
            </a:p>
          </p:txBody>
        </p:sp>
      </p:grpSp>
      <p:grpSp>
        <p:nvGrpSpPr>
          <p:cNvPr id="319" name="Group 3929"/>
          <p:cNvGrpSpPr/>
          <p:nvPr/>
        </p:nvGrpSpPr>
        <p:grpSpPr>
          <a:xfrm flipH="1">
            <a:off x="11211035" y="8663163"/>
            <a:ext cx="337415" cy="742256"/>
            <a:chOff x="0" y="0"/>
            <a:chExt cx="1037079" cy="2617920"/>
          </a:xfrm>
        </p:grpSpPr>
        <p:sp>
          <p:nvSpPr>
            <p:cNvPr id="320" name="Shape 3927"/>
            <p:cNvSpPr/>
            <p:nvPr/>
          </p:nvSpPr>
          <p:spPr>
            <a:xfrm>
              <a:off x="0" y="448465"/>
              <a:ext cx="1037080" cy="21694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338" y="0"/>
                  </a:moveTo>
                  <a:cubicBezTo>
                    <a:pt x="5538" y="0"/>
                    <a:pt x="5538" y="0"/>
                    <a:pt x="5538" y="0"/>
                  </a:cubicBezTo>
                  <a:cubicBezTo>
                    <a:pt x="1662" y="0"/>
                    <a:pt x="0" y="1580"/>
                    <a:pt x="0" y="2107"/>
                  </a:cubicBezTo>
                  <a:cubicBezTo>
                    <a:pt x="0" y="9746"/>
                    <a:pt x="0" y="9746"/>
                    <a:pt x="0" y="9746"/>
                  </a:cubicBezTo>
                  <a:cubicBezTo>
                    <a:pt x="0" y="10141"/>
                    <a:pt x="831" y="10537"/>
                    <a:pt x="1938" y="10537"/>
                  </a:cubicBezTo>
                  <a:cubicBezTo>
                    <a:pt x="3046" y="10537"/>
                    <a:pt x="3600" y="10141"/>
                    <a:pt x="3600" y="9746"/>
                  </a:cubicBezTo>
                  <a:cubicBezTo>
                    <a:pt x="3600" y="3424"/>
                    <a:pt x="3600" y="3424"/>
                    <a:pt x="3600" y="3424"/>
                  </a:cubicBezTo>
                  <a:cubicBezTo>
                    <a:pt x="5262" y="3424"/>
                    <a:pt x="5262" y="3424"/>
                    <a:pt x="5262" y="3424"/>
                  </a:cubicBezTo>
                  <a:cubicBezTo>
                    <a:pt x="5262" y="9483"/>
                    <a:pt x="5262" y="9483"/>
                    <a:pt x="5262" y="9483"/>
                  </a:cubicBezTo>
                  <a:cubicBezTo>
                    <a:pt x="5262" y="9483"/>
                    <a:pt x="5262" y="9615"/>
                    <a:pt x="5262" y="9746"/>
                  </a:cubicBezTo>
                  <a:cubicBezTo>
                    <a:pt x="5262" y="20283"/>
                    <a:pt x="5262" y="20283"/>
                    <a:pt x="5262" y="20283"/>
                  </a:cubicBezTo>
                  <a:cubicBezTo>
                    <a:pt x="5262" y="21073"/>
                    <a:pt x="6369" y="21600"/>
                    <a:pt x="7754" y="21600"/>
                  </a:cubicBezTo>
                  <a:cubicBezTo>
                    <a:pt x="9138" y="21600"/>
                    <a:pt x="10246" y="21073"/>
                    <a:pt x="10246" y="20283"/>
                  </a:cubicBezTo>
                  <a:cubicBezTo>
                    <a:pt x="10246" y="10932"/>
                    <a:pt x="10246" y="10932"/>
                    <a:pt x="10246" y="10932"/>
                  </a:cubicBezTo>
                  <a:cubicBezTo>
                    <a:pt x="11354" y="10932"/>
                    <a:pt x="11354" y="10932"/>
                    <a:pt x="11354" y="10932"/>
                  </a:cubicBezTo>
                  <a:cubicBezTo>
                    <a:pt x="11354" y="20283"/>
                    <a:pt x="11354" y="20283"/>
                    <a:pt x="11354" y="20283"/>
                  </a:cubicBezTo>
                  <a:cubicBezTo>
                    <a:pt x="11354" y="21073"/>
                    <a:pt x="12462" y="21600"/>
                    <a:pt x="13846" y="21600"/>
                  </a:cubicBezTo>
                  <a:cubicBezTo>
                    <a:pt x="15231" y="21600"/>
                    <a:pt x="16338" y="21073"/>
                    <a:pt x="16338" y="20283"/>
                  </a:cubicBezTo>
                  <a:cubicBezTo>
                    <a:pt x="16338" y="3424"/>
                    <a:pt x="16338" y="3424"/>
                    <a:pt x="16338" y="3424"/>
                  </a:cubicBezTo>
                  <a:cubicBezTo>
                    <a:pt x="17723" y="3424"/>
                    <a:pt x="17723" y="3424"/>
                    <a:pt x="17723" y="3424"/>
                  </a:cubicBezTo>
                  <a:cubicBezTo>
                    <a:pt x="17723" y="9746"/>
                    <a:pt x="17723" y="9746"/>
                    <a:pt x="17723" y="9746"/>
                  </a:cubicBezTo>
                  <a:cubicBezTo>
                    <a:pt x="17723" y="10141"/>
                    <a:pt x="18554" y="10537"/>
                    <a:pt x="19662" y="10537"/>
                  </a:cubicBezTo>
                  <a:cubicBezTo>
                    <a:pt x="20769" y="10537"/>
                    <a:pt x="21600" y="10141"/>
                    <a:pt x="21600" y="9746"/>
                  </a:cubicBezTo>
                  <a:cubicBezTo>
                    <a:pt x="21600" y="1976"/>
                    <a:pt x="21600" y="1976"/>
                    <a:pt x="21600" y="1976"/>
                  </a:cubicBezTo>
                  <a:cubicBezTo>
                    <a:pt x="21600" y="1317"/>
                    <a:pt x="19938" y="0"/>
                    <a:pt x="16338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>
                <a:defRPr sz="3100" b="1">
                  <a:latin typeface="Kontrapunkt Bob Bold"/>
                  <a:ea typeface="Kontrapunkt Bob Bold"/>
                  <a:cs typeface="Kontrapunkt Bob Bold"/>
                  <a:sym typeface="Kontrapunkt Bob Bold"/>
                </a:defRPr>
              </a:pPr>
              <a:endParaRPr/>
            </a:p>
          </p:txBody>
        </p:sp>
        <p:sp>
          <p:nvSpPr>
            <p:cNvPr id="321" name="Shape 3928"/>
            <p:cNvSpPr/>
            <p:nvPr/>
          </p:nvSpPr>
          <p:spPr>
            <a:xfrm>
              <a:off x="319533" y="0"/>
              <a:ext cx="414836" cy="4092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>
                <a:defRPr sz="3100" b="1">
                  <a:latin typeface="Kontrapunkt Bob Bold"/>
                  <a:ea typeface="Kontrapunkt Bob Bold"/>
                  <a:cs typeface="Kontrapunkt Bob Bold"/>
                  <a:sym typeface="Kontrapunkt Bob Bold"/>
                </a:defRPr>
              </a:pPr>
              <a:endParaRPr/>
            </a:p>
          </p:txBody>
        </p:sp>
      </p:grpSp>
      <p:grpSp>
        <p:nvGrpSpPr>
          <p:cNvPr id="322" name="Group 3932"/>
          <p:cNvGrpSpPr/>
          <p:nvPr/>
        </p:nvGrpSpPr>
        <p:grpSpPr>
          <a:xfrm flipH="1">
            <a:off x="10803844" y="8667528"/>
            <a:ext cx="363656" cy="742256"/>
            <a:chOff x="0" y="0"/>
            <a:chExt cx="1203747" cy="2612311"/>
          </a:xfrm>
        </p:grpSpPr>
        <p:sp>
          <p:nvSpPr>
            <p:cNvPr id="323" name="Shape 3930"/>
            <p:cNvSpPr/>
            <p:nvPr/>
          </p:nvSpPr>
          <p:spPr>
            <a:xfrm>
              <a:off x="399397" y="0"/>
              <a:ext cx="386804" cy="3868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>
                <a:defRPr sz="3100" b="1">
                  <a:latin typeface="Kontrapunkt Bob Bold"/>
                  <a:ea typeface="Kontrapunkt Bob Bold"/>
                  <a:cs typeface="Kontrapunkt Bob Bold"/>
                  <a:sym typeface="Kontrapunkt Bob Bold"/>
                </a:defRPr>
              </a:pPr>
              <a:endParaRPr/>
            </a:p>
          </p:txBody>
        </p:sp>
        <p:sp>
          <p:nvSpPr>
            <p:cNvPr id="324" name="Shape 3931"/>
            <p:cNvSpPr/>
            <p:nvPr/>
          </p:nvSpPr>
          <p:spPr>
            <a:xfrm>
              <a:off x="-1" y="465283"/>
              <a:ext cx="1203749" cy="21470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76" h="21600" extrusionOk="0">
                  <a:moveTo>
                    <a:pt x="21191" y="8000"/>
                  </a:moveTo>
                  <a:cubicBezTo>
                    <a:pt x="17435" y="1333"/>
                    <a:pt x="17435" y="1333"/>
                    <a:pt x="17435" y="1333"/>
                  </a:cubicBezTo>
                  <a:cubicBezTo>
                    <a:pt x="17200" y="533"/>
                    <a:pt x="16261" y="0"/>
                    <a:pt x="14852" y="0"/>
                  </a:cubicBezTo>
                  <a:cubicBezTo>
                    <a:pt x="6400" y="0"/>
                    <a:pt x="6400" y="0"/>
                    <a:pt x="6400" y="0"/>
                  </a:cubicBezTo>
                  <a:cubicBezTo>
                    <a:pt x="5461" y="0"/>
                    <a:pt x="4756" y="267"/>
                    <a:pt x="4287" y="667"/>
                  </a:cubicBezTo>
                  <a:cubicBezTo>
                    <a:pt x="4052" y="800"/>
                    <a:pt x="4052" y="800"/>
                    <a:pt x="4052" y="933"/>
                  </a:cubicBezTo>
                  <a:lnTo>
                    <a:pt x="4052" y="933"/>
                  </a:lnTo>
                  <a:lnTo>
                    <a:pt x="3817" y="1067"/>
                  </a:lnTo>
                  <a:cubicBezTo>
                    <a:pt x="61" y="8000"/>
                    <a:pt x="61" y="8000"/>
                    <a:pt x="61" y="8000"/>
                  </a:cubicBezTo>
                  <a:cubicBezTo>
                    <a:pt x="-174" y="8400"/>
                    <a:pt x="296" y="8933"/>
                    <a:pt x="1000" y="9067"/>
                  </a:cubicBezTo>
                  <a:cubicBezTo>
                    <a:pt x="1939" y="9200"/>
                    <a:pt x="2878" y="8933"/>
                    <a:pt x="3113" y="8533"/>
                  </a:cubicBezTo>
                  <a:cubicBezTo>
                    <a:pt x="5930" y="3067"/>
                    <a:pt x="5930" y="3067"/>
                    <a:pt x="5930" y="3067"/>
                  </a:cubicBezTo>
                  <a:cubicBezTo>
                    <a:pt x="6165" y="3067"/>
                    <a:pt x="6165" y="3067"/>
                    <a:pt x="6400" y="3067"/>
                  </a:cubicBezTo>
                  <a:cubicBezTo>
                    <a:pt x="6635" y="3067"/>
                    <a:pt x="6635" y="3067"/>
                    <a:pt x="6635" y="3067"/>
                  </a:cubicBezTo>
                  <a:cubicBezTo>
                    <a:pt x="1939" y="12800"/>
                    <a:pt x="1939" y="12800"/>
                    <a:pt x="1939" y="12800"/>
                  </a:cubicBezTo>
                  <a:cubicBezTo>
                    <a:pt x="6635" y="12800"/>
                    <a:pt x="6635" y="12800"/>
                    <a:pt x="6635" y="12800"/>
                  </a:cubicBezTo>
                  <a:cubicBezTo>
                    <a:pt x="6635" y="20667"/>
                    <a:pt x="6635" y="20667"/>
                    <a:pt x="6635" y="20667"/>
                  </a:cubicBezTo>
                  <a:cubicBezTo>
                    <a:pt x="6635" y="21200"/>
                    <a:pt x="7574" y="21600"/>
                    <a:pt x="8513" y="21600"/>
                  </a:cubicBezTo>
                  <a:cubicBezTo>
                    <a:pt x="9452" y="21600"/>
                    <a:pt x="10156" y="21200"/>
                    <a:pt x="10156" y="20667"/>
                  </a:cubicBezTo>
                  <a:cubicBezTo>
                    <a:pt x="10156" y="12800"/>
                    <a:pt x="10156" y="12800"/>
                    <a:pt x="10156" y="12800"/>
                  </a:cubicBezTo>
                  <a:cubicBezTo>
                    <a:pt x="11330" y="12800"/>
                    <a:pt x="11330" y="12800"/>
                    <a:pt x="11330" y="12800"/>
                  </a:cubicBezTo>
                  <a:cubicBezTo>
                    <a:pt x="11330" y="20667"/>
                    <a:pt x="11330" y="20667"/>
                    <a:pt x="11330" y="20667"/>
                  </a:cubicBezTo>
                  <a:cubicBezTo>
                    <a:pt x="11330" y="21200"/>
                    <a:pt x="12035" y="21600"/>
                    <a:pt x="12974" y="21600"/>
                  </a:cubicBezTo>
                  <a:cubicBezTo>
                    <a:pt x="13913" y="21600"/>
                    <a:pt x="14852" y="21200"/>
                    <a:pt x="14852" y="20667"/>
                  </a:cubicBezTo>
                  <a:cubicBezTo>
                    <a:pt x="14852" y="12800"/>
                    <a:pt x="14852" y="12800"/>
                    <a:pt x="14852" y="12800"/>
                  </a:cubicBezTo>
                  <a:cubicBezTo>
                    <a:pt x="19313" y="12800"/>
                    <a:pt x="19313" y="12800"/>
                    <a:pt x="19313" y="12800"/>
                  </a:cubicBezTo>
                  <a:cubicBezTo>
                    <a:pt x="14617" y="3067"/>
                    <a:pt x="14617" y="3067"/>
                    <a:pt x="14617" y="3067"/>
                  </a:cubicBezTo>
                  <a:cubicBezTo>
                    <a:pt x="14852" y="3067"/>
                    <a:pt x="14852" y="3067"/>
                    <a:pt x="14852" y="3067"/>
                  </a:cubicBezTo>
                  <a:cubicBezTo>
                    <a:pt x="15087" y="3067"/>
                    <a:pt x="15087" y="3067"/>
                    <a:pt x="15087" y="3067"/>
                  </a:cubicBezTo>
                  <a:cubicBezTo>
                    <a:pt x="18374" y="8533"/>
                    <a:pt x="18374" y="8533"/>
                    <a:pt x="18374" y="8533"/>
                  </a:cubicBezTo>
                  <a:cubicBezTo>
                    <a:pt x="18609" y="8933"/>
                    <a:pt x="19548" y="9200"/>
                    <a:pt x="20252" y="9067"/>
                  </a:cubicBezTo>
                  <a:cubicBezTo>
                    <a:pt x="21191" y="8933"/>
                    <a:pt x="21426" y="8400"/>
                    <a:pt x="21191" y="800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>
                <a:defRPr sz="3100" b="1">
                  <a:latin typeface="Kontrapunkt Bob Bold"/>
                  <a:ea typeface="Kontrapunkt Bob Bold"/>
                  <a:cs typeface="Kontrapunkt Bob Bold"/>
                  <a:sym typeface="Kontrapunkt Bob Bold"/>
                </a:defRPr>
              </a:pPr>
              <a:endParaRPr/>
            </a:p>
          </p:txBody>
        </p:sp>
      </p:grpSp>
      <p:grpSp>
        <p:nvGrpSpPr>
          <p:cNvPr id="325" name="Group 3929"/>
          <p:cNvGrpSpPr/>
          <p:nvPr/>
        </p:nvGrpSpPr>
        <p:grpSpPr>
          <a:xfrm flipH="1">
            <a:off x="10422893" y="8663163"/>
            <a:ext cx="337415" cy="742256"/>
            <a:chOff x="0" y="0"/>
            <a:chExt cx="1037079" cy="2617920"/>
          </a:xfrm>
        </p:grpSpPr>
        <p:sp>
          <p:nvSpPr>
            <p:cNvPr id="326" name="Shape 3927"/>
            <p:cNvSpPr/>
            <p:nvPr/>
          </p:nvSpPr>
          <p:spPr>
            <a:xfrm>
              <a:off x="0" y="448465"/>
              <a:ext cx="1037080" cy="21694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338" y="0"/>
                  </a:moveTo>
                  <a:cubicBezTo>
                    <a:pt x="5538" y="0"/>
                    <a:pt x="5538" y="0"/>
                    <a:pt x="5538" y="0"/>
                  </a:cubicBezTo>
                  <a:cubicBezTo>
                    <a:pt x="1662" y="0"/>
                    <a:pt x="0" y="1580"/>
                    <a:pt x="0" y="2107"/>
                  </a:cubicBezTo>
                  <a:cubicBezTo>
                    <a:pt x="0" y="9746"/>
                    <a:pt x="0" y="9746"/>
                    <a:pt x="0" y="9746"/>
                  </a:cubicBezTo>
                  <a:cubicBezTo>
                    <a:pt x="0" y="10141"/>
                    <a:pt x="831" y="10537"/>
                    <a:pt x="1938" y="10537"/>
                  </a:cubicBezTo>
                  <a:cubicBezTo>
                    <a:pt x="3046" y="10537"/>
                    <a:pt x="3600" y="10141"/>
                    <a:pt x="3600" y="9746"/>
                  </a:cubicBezTo>
                  <a:cubicBezTo>
                    <a:pt x="3600" y="3424"/>
                    <a:pt x="3600" y="3424"/>
                    <a:pt x="3600" y="3424"/>
                  </a:cubicBezTo>
                  <a:cubicBezTo>
                    <a:pt x="5262" y="3424"/>
                    <a:pt x="5262" y="3424"/>
                    <a:pt x="5262" y="3424"/>
                  </a:cubicBezTo>
                  <a:cubicBezTo>
                    <a:pt x="5262" y="9483"/>
                    <a:pt x="5262" y="9483"/>
                    <a:pt x="5262" y="9483"/>
                  </a:cubicBezTo>
                  <a:cubicBezTo>
                    <a:pt x="5262" y="9483"/>
                    <a:pt x="5262" y="9615"/>
                    <a:pt x="5262" y="9746"/>
                  </a:cubicBezTo>
                  <a:cubicBezTo>
                    <a:pt x="5262" y="20283"/>
                    <a:pt x="5262" y="20283"/>
                    <a:pt x="5262" y="20283"/>
                  </a:cubicBezTo>
                  <a:cubicBezTo>
                    <a:pt x="5262" y="21073"/>
                    <a:pt x="6369" y="21600"/>
                    <a:pt x="7754" y="21600"/>
                  </a:cubicBezTo>
                  <a:cubicBezTo>
                    <a:pt x="9138" y="21600"/>
                    <a:pt x="10246" y="21073"/>
                    <a:pt x="10246" y="20283"/>
                  </a:cubicBezTo>
                  <a:cubicBezTo>
                    <a:pt x="10246" y="10932"/>
                    <a:pt x="10246" y="10932"/>
                    <a:pt x="10246" y="10932"/>
                  </a:cubicBezTo>
                  <a:cubicBezTo>
                    <a:pt x="11354" y="10932"/>
                    <a:pt x="11354" y="10932"/>
                    <a:pt x="11354" y="10932"/>
                  </a:cubicBezTo>
                  <a:cubicBezTo>
                    <a:pt x="11354" y="20283"/>
                    <a:pt x="11354" y="20283"/>
                    <a:pt x="11354" y="20283"/>
                  </a:cubicBezTo>
                  <a:cubicBezTo>
                    <a:pt x="11354" y="21073"/>
                    <a:pt x="12462" y="21600"/>
                    <a:pt x="13846" y="21600"/>
                  </a:cubicBezTo>
                  <a:cubicBezTo>
                    <a:pt x="15231" y="21600"/>
                    <a:pt x="16338" y="21073"/>
                    <a:pt x="16338" y="20283"/>
                  </a:cubicBezTo>
                  <a:cubicBezTo>
                    <a:pt x="16338" y="3424"/>
                    <a:pt x="16338" y="3424"/>
                    <a:pt x="16338" y="3424"/>
                  </a:cubicBezTo>
                  <a:cubicBezTo>
                    <a:pt x="17723" y="3424"/>
                    <a:pt x="17723" y="3424"/>
                    <a:pt x="17723" y="3424"/>
                  </a:cubicBezTo>
                  <a:cubicBezTo>
                    <a:pt x="17723" y="9746"/>
                    <a:pt x="17723" y="9746"/>
                    <a:pt x="17723" y="9746"/>
                  </a:cubicBezTo>
                  <a:cubicBezTo>
                    <a:pt x="17723" y="10141"/>
                    <a:pt x="18554" y="10537"/>
                    <a:pt x="19662" y="10537"/>
                  </a:cubicBezTo>
                  <a:cubicBezTo>
                    <a:pt x="20769" y="10537"/>
                    <a:pt x="21600" y="10141"/>
                    <a:pt x="21600" y="9746"/>
                  </a:cubicBezTo>
                  <a:cubicBezTo>
                    <a:pt x="21600" y="1976"/>
                    <a:pt x="21600" y="1976"/>
                    <a:pt x="21600" y="1976"/>
                  </a:cubicBezTo>
                  <a:cubicBezTo>
                    <a:pt x="21600" y="1317"/>
                    <a:pt x="19938" y="0"/>
                    <a:pt x="16338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>
                <a:defRPr sz="3100" b="1">
                  <a:latin typeface="Kontrapunkt Bob Bold"/>
                  <a:ea typeface="Kontrapunkt Bob Bold"/>
                  <a:cs typeface="Kontrapunkt Bob Bold"/>
                  <a:sym typeface="Kontrapunkt Bob Bold"/>
                </a:defRPr>
              </a:pPr>
              <a:endParaRPr/>
            </a:p>
          </p:txBody>
        </p:sp>
        <p:sp>
          <p:nvSpPr>
            <p:cNvPr id="327" name="Shape 3928"/>
            <p:cNvSpPr/>
            <p:nvPr/>
          </p:nvSpPr>
          <p:spPr>
            <a:xfrm>
              <a:off x="319533" y="0"/>
              <a:ext cx="414836" cy="4092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>
                <a:defRPr sz="3100" b="1">
                  <a:latin typeface="Kontrapunkt Bob Bold"/>
                  <a:ea typeface="Kontrapunkt Bob Bold"/>
                  <a:cs typeface="Kontrapunkt Bob Bold"/>
                  <a:sym typeface="Kontrapunkt Bob Bold"/>
                </a:defRPr>
              </a:pPr>
              <a:endParaRPr/>
            </a:p>
          </p:txBody>
        </p:sp>
      </p:grpSp>
      <p:grpSp>
        <p:nvGrpSpPr>
          <p:cNvPr id="328" name="Group 3932"/>
          <p:cNvGrpSpPr/>
          <p:nvPr/>
        </p:nvGrpSpPr>
        <p:grpSpPr>
          <a:xfrm flipH="1">
            <a:off x="10012884" y="8660843"/>
            <a:ext cx="363656" cy="742256"/>
            <a:chOff x="0" y="0"/>
            <a:chExt cx="1203747" cy="2612311"/>
          </a:xfrm>
        </p:grpSpPr>
        <p:sp>
          <p:nvSpPr>
            <p:cNvPr id="329" name="Shape 3930"/>
            <p:cNvSpPr/>
            <p:nvPr/>
          </p:nvSpPr>
          <p:spPr>
            <a:xfrm>
              <a:off x="399397" y="0"/>
              <a:ext cx="386804" cy="3868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>
                <a:defRPr sz="3100" b="1">
                  <a:latin typeface="Kontrapunkt Bob Bold"/>
                  <a:ea typeface="Kontrapunkt Bob Bold"/>
                  <a:cs typeface="Kontrapunkt Bob Bold"/>
                  <a:sym typeface="Kontrapunkt Bob Bold"/>
                </a:defRPr>
              </a:pPr>
              <a:endParaRPr/>
            </a:p>
          </p:txBody>
        </p:sp>
        <p:sp>
          <p:nvSpPr>
            <p:cNvPr id="330" name="Shape 3931"/>
            <p:cNvSpPr/>
            <p:nvPr/>
          </p:nvSpPr>
          <p:spPr>
            <a:xfrm>
              <a:off x="-1" y="465283"/>
              <a:ext cx="1203749" cy="21470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76" h="21600" extrusionOk="0">
                  <a:moveTo>
                    <a:pt x="21191" y="8000"/>
                  </a:moveTo>
                  <a:cubicBezTo>
                    <a:pt x="17435" y="1333"/>
                    <a:pt x="17435" y="1333"/>
                    <a:pt x="17435" y="1333"/>
                  </a:cubicBezTo>
                  <a:cubicBezTo>
                    <a:pt x="17200" y="533"/>
                    <a:pt x="16261" y="0"/>
                    <a:pt x="14852" y="0"/>
                  </a:cubicBezTo>
                  <a:cubicBezTo>
                    <a:pt x="6400" y="0"/>
                    <a:pt x="6400" y="0"/>
                    <a:pt x="6400" y="0"/>
                  </a:cubicBezTo>
                  <a:cubicBezTo>
                    <a:pt x="5461" y="0"/>
                    <a:pt x="4756" y="267"/>
                    <a:pt x="4287" y="667"/>
                  </a:cubicBezTo>
                  <a:cubicBezTo>
                    <a:pt x="4052" y="800"/>
                    <a:pt x="4052" y="800"/>
                    <a:pt x="4052" y="933"/>
                  </a:cubicBezTo>
                  <a:lnTo>
                    <a:pt x="4052" y="933"/>
                  </a:lnTo>
                  <a:lnTo>
                    <a:pt x="3817" y="1067"/>
                  </a:lnTo>
                  <a:cubicBezTo>
                    <a:pt x="61" y="8000"/>
                    <a:pt x="61" y="8000"/>
                    <a:pt x="61" y="8000"/>
                  </a:cubicBezTo>
                  <a:cubicBezTo>
                    <a:pt x="-174" y="8400"/>
                    <a:pt x="296" y="8933"/>
                    <a:pt x="1000" y="9067"/>
                  </a:cubicBezTo>
                  <a:cubicBezTo>
                    <a:pt x="1939" y="9200"/>
                    <a:pt x="2878" y="8933"/>
                    <a:pt x="3113" y="8533"/>
                  </a:cubicBezTo>
                  <a:cubicBezTo>
                    <a:pt x="5930" y="3067"/>
                    <a:pt x="5930" y="3067"/>
                    <a:pt x="5930" y="3067"/>
                  </a:cubicBezTo>
                  <a:cubicBezTo>
                    <a:pt x="6165" y="3067"/>
                    <a:pt x="6165" y="3067"/>
                    <a:pt x="6400" y="3067"/>
                  </a:cubicBezTo>
                  <a:cubicBezTo>
                    <a:pt x="6635" y="3067"/>
                    <a:pt x="6635" y="3067"/>
                    <a:pt x="6635" y="3067"/>
                  </a:cubicBezTo>
                  <a:cubicBezTo>
                    <a:pt x="1939" y="12800"/>
                    <a:pt x="1939" y="12800"/>
                    <a:pt x="1939" y="12800"/>
                  </a:cubicBezTo>
                  <a:cubicBezTo>
                    <a:pt x="6635" y="12800"/>
                    <a:pt x="6635" y="12800"/>
                    <a:pt x="6635" y="12800"/>
                  </a:cubicBezTo>
                  <a:cubicBezTo>
                    <a:pt x="6635" y="20667"/>
                    <a:pt x="6635" y="20667"/>
                    <a:pt x="6635" y="20667"/>
                  </a:cubicBezTo>
                  <a:cubicBezTo>
                    <a:pt x="6635" y="21200"/>
                    <a:pt x="7574" y="21600"/>
                    <a:pt x="8513" y="21600"/>
                  </a:cubicBezTo>
                  <a:cubicBezTo>
                    <a:pt x="9452" y="21600"/>
                    <a:pt x="10156" y="21200"/>
                    <a:pt x="10156" y="20667"/>
                  </a:cubicBezTo>
                  <a:cubicBezTo>
                    <a:pt x="10156" y="12800"/>
                    <a:pt x="10156" y="12800"/>
                    <a:pt x="10156" y="12800"/>
                  </a:cubicBezTo>
                  <a:cubicBezTo>
                    <a:pt x="11330" y="12800"/>
                    <a:pt x="11330" y="12800"/>
                    <a:pt x="11330" y="12800"/>
                  </a:cubicBezTo>
                  <a:cubicBezTo>
                    <a:pt x="11330" y="20667"/>
                    <a:pt x="11330" y="20667"/>
                    <a:pt x="11330" y="20667"/>
                  </a:cubicBezTo>
                  <a:cubicBezTo>
                    <a:pt x="11330" y="21200"/>
                    <a:pt x="12035" y="21600"/>
                    <a:pt x="12974" y="21600"/>
                  </a:cubicBezTo>
                  <a:cubicBezTo>
                    <a:pt x="13913" y="21600"/>
                    <a:pt x="14852" y="21200"/>
                    <a:pt x="14852" y="20667"/>
                  </a:cubicBezTo>
                  <a:cubicBezTo>
                    <a:pt x="14852" y="12800"/>
                    <a:pt x="14852" y="12800"/>
                    <a:pt x="14852" y="12800"/>
                  </a:cubicBezTo>
                  <a:cubicBezTo>
                    <a:pt x="19313" y="12800"/>
                    <a:pt x="19313" y="12800"/>
                    <a:pt x="19313" y="12800"/>
                  </a:cubicBezTo>
                  <a:cubicBezTo>
                    <a:pt x="14617" y="3067"/>
                    <a:pt x="14617" y="3067"/>
                    <a:pt x="14617" y="3067"/>
                  </a:cubicBezTo>
                  <a:cubicBezTo>
                    <a:pt x="14852" y="3067"/>
                    <a:pt x="14852" y="3067"/>
                    <a:pt x="14852" y="3067"/>
                  </a:cubicBezTo>
                  <a:cubicBezTo>
                    <a:pt x="15087" y="3067"/>
                    <a:pt x="15087" y="3067"/>
                    <a:pt x="15087" y="3067"/>
                  </a:cubicBezTo>
                  <a:cubicBezTo>
                    <a:pt x="18374" y="8533"/>
                    <a:pt x="18374" y="8533"/>
                    <a:pt x="18374" y="8533"/>
                  </a:cubicBezTo>
                  <a:cubicBezTo>
                    <a:pt x="18609" y="8933"/>
                    <a:pt x="19548" y="9200"/>
                    <a:pt x="20252" y="9067"/>
                  </a:cubicBezTo>
                  <a:cubicBezTo>
                    <a:pt x="21191" y="8933"/>
                    <a:pt x="21426" y="8400"/>
                    <a:pt x="21191" y="800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>
                <a:defRPr sz="3100" b="1">
                  <a:latin typeface="Kontrapunkt Bob Bold"/>
                  <a:ea typeface="Kontrapunkt Bob Bold"/>
                  <a:cs typeface="Kontrapunkt Bob Bold"/>
                  <a:sym typeface="Kontrapunkt Bob Bold"/>
                </a:defRPr>
              </a:pPr>
              <a:endParaRPr/>
            </a:p>
          </p:txBody>
        </p:sp>
      </p:grpSp>
      <p:grpSp>
        <p:nvGrpSpPr>
          <p:cNvPr id="331" name="Group 3929"/>
          <p:cNvGrpSpPr/>
          <p:nvPr/>
        </p:nvGrpSpPr>
        <p:grpSpPr>
          <a:xfrm flipH="1">
            <a:off x="9629115" y="8660843"/>
            <a:ext cx="337415" cy="742256"/>
            <a:chOff x="0" y="0"/>
            <a:chExt cx="1037079" cy="2617920"/>
          </a:xfrm>
        </p:grpSpPr>
        <p:sp>
          <p:nvSpPr>
            <p:cNvPr id="332" name="Shape 3927"/>
            <p:cNvSpPr/>
            <p:nvPr/>
          </p:nvSpPr>
          <p:spPr>
            <a:xfrm>
              <a:off x="0" y="448465"/>
              <a:ext cx="1037080" cy="21694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338" y="0"/>
                  </a:moveTo>
                  <a:cubicBezTo>
                    <a:pt x="5538" y="0"/>
                    <a:pt x="5538" y="0"/>
                    <a:pt x="5538" y="0"/>
                  </a:cubicBezTo>
                  <a:cubicBezTo>
                    <a:pt x="1662" y="0"/>
                    <a:pt x="0" y="1580"/>
                    <a:pt x="0" y="2107"/>
                  </a:cubicBezTo>
                  <a:cubicBezTo>
                    <a:pt x="0" y="9746"/>
                    <a:pt x="0" y="9746"/>
                    <a:pt x="0" y="9746"/>
                  </a:cubicBezTo>
                  <a:cubicBezTo>
                    <a:pt x="0" y="10141"/>
                    <a:pt x="831" y="10537"/>
                    <a:pt x="1938" y="10537"/>
                  </a:cubicBezTo>
                  <a:cubicBezTo>
                    <a:pt x="3046" y="10537"/>
                    <a:pt x="3600" y="10141"/>
                    <a:pt x="3600" y="9746"/>
                  </a:cubicBezTo>
                  <a:cubicBezTo>
                    <a:pt x="3600" y="3424"/>
                    <a:pt x="3600" y="3424"/>
                    <a:pt x="3600" y="3424"/>
                  </a:cubicBezTo>
                  <a:cubicBezTo>
                    <a:pt x="5262" y="3424"/>
                    <a:pt x="5262" y="3424"/>
                    <a:pt x="5262" y="3424"/>
                  </a:cubicBezTo>
                  <a:cubicBezTo>
                    <a:pt x="5262" y="9483"/>
                    <a:pt x="5262" y="9483"/>
                    <a:pt x="5262" y="9483"/>
                  </a:cubicBezTo>
                  <a:cubicBezTo>
                    <a:pt x="5262" y="9483"/>
                    <a:pt x="5262" y="9615"/>
                    <a:pt x="5262" y="9746"/>
                  </a:cubicBezTo>
                  <a:cubicBezTo>
                    <a:pt x="5262" y="20283"/>
                    <a:pt x="5262" y="20283"/>
                    <a:pt x="5262" y="20283"/>
                  </a:cubicBezTo>
                  <a:cubicBezTo>
                    <a:pt x="5262" y="21073"/>
                    <a:pt x="6369" y="21600"/>
                    <a:pt x="7754" y="21600"/>
                  </a:cubicBezTo>
                  <a:cubicBezTo>
                    <a:pt x="9138" y="21600"/>
                    <a:pt x="10246" y="21073"/>
                    <a:pt x="10246" y="20283"/>
                  </a:cubicBezTo>
                  <a:cubicBezTo>
                    <a:pt x="10246" y="10932"/>
                    <a:pt x="10246" y="10932"/>
                    <a:pt x="10246" y="10932"/>
                  </a:cubicBezTo>
                  <a:cubicBezTo>
                    <a:pt x="11354" y="10932"/>
                    <a:pt x="11354" y="10932"/>
                    <a:pt x="11354" y="10932"/>
                  </a:cubicBezTo>
                  <a:cubicBezTo>
                    <a:pt x="11354" y="20283"/>
                    <a:pt x="11354" y="20283"/>
                    <a:pt x="11354" y="20283"/>
                  </a:cubicBezTo>
                  <a:cubicBezTo>
                    <a:pt x="11354" y="21073"/>
                    <a:pt x="12462" y="21600"/>
                    <a:pt x="13846" y="21600"/>
                  </a:cubicBezTo>
                  <a:cubicBezTo>
                    <a:pt x="15231" y="21600"/>
                    <a:pt x="16338" y="21073"/>
                    <a:pt x="16338" y="20283"/>
                  </a:cubicBezTo>
                  <a:cubicBezTo>
                    <a:pt x="16338" y="3424"/>
                    <a:pt x="16338" y="3424"/>
                    <a:pt x="16338" y="3424"/>
                  </a:cubicBezTo>
                  <a:cubicBezTo>
                    <a:pt x="17723" y="3424"/>
                    <a:pt x="17723" y="3424"/>
                    <a:pt x="17723" y="3424"/>
                  </a:cubicBezTo>
                  <a:cubicBezTo>
                    <a:pt x="17723" y="9746"/>
                    <a:pt x="17723" y="9746"/>
                    <a:pt x="17723" y="9746"/>
                  </a:cubicBezTo>
                  <a:cubicBezTo>
                    <a:pt x="17723" y="10141"/>
                    <a:pt x="18554" y="10537"/>
                    <a:pt x="19662" y="10537"/>
                  </a:cubicBezTo>
                  <a:cubicBezTo>
                    <a:pt x="20769" y="10537"/>
                    <a:pt x="21600" y="10141"/>
                    <a:pt x="21600" y="9746"/>
                  </a:cubicBezTo>
                  <a:cubicBezTo>
                    <a:pt x="21600" y="1976"/>
                    <a:pt x="21600" y="1976"/>
                    <a:pt x="21600" y="1976"/>
                  </a:cubicBezTo>
                  <a:cubicBezTo>
                    <a:pt x="21600" y="1317"/>
                    <a:pt x="19938" y="0"/>
                    <a:pt x="16338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>
                <a:defRPr sz="3100" b="1">
                  <a:latin typeface="Kontrapunkt Bob Bold"/>
                  <a:ea typeface="Kontrapunkt Bob Bold"/>
                  <a:cs typeface="Kontrapunkt Bob Bold"/>
                  <a:sym typeface="Kontrapunkt Bob Bold"/>
                </a:defRPr>
              </a:pPr>
              <a:endParaRPr/>
            </a:p>
          </p:txBody>
        </p:sp>
        <p:sp>
          <p:nvSpPr>
            <p:cNvPr id="333" name="Shape 3928"/>
            <p:cNvSpPr/>
            <p:nvPr/>
          </p:nvSpPr>
          <p:spPr>
            <a:xfrm>
              <a:off x="319533" y="0"/>
              <a:ext cx="414836" cy="4092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>
                <a:defRPr sz="3100" b="1">
                  <a:latin typeface="Kontrapunkt Bob Bold"/>
                  <a:ea typeface="Kontrapunkt Bob Bold"/>
                  <a:cs typeface="Kontrapunkt Bob Bold"/>
                  <a:sym typeface="Kontrapunkt Bob Bold"/>
                </a:defRPr>
              </a:pPr>
              <a:endParaRPr/>
            </a:p>
          </p:txBody>
        </p:sp>
      </p:grpSp>
      <p:grpSp>
        <p:nvGrpSpPr>
          <p:cNvPr id="334" name="Group 3932"/>
          <p:cNvGrpSpPr/>
          <p:nvPr/>
        </p:nvGrpSpPr>
        <p:grpSpPr>
          <a:xfrm flipH="1">
            <a:off x="9221924" y="8665208"/>
            <a:ext cx="363656" cy="742256"/>
            <a:chOff x="0" y="0"/>
            <a:chExt cx="1203747" cy="2612311"/>
          </a:xfrm>
        </p:grpSpPr>
        <p:sp>
          <p:nvSpPr>
            <p:cNvPr id="335" name="Shape 3930"/>
            <p:cNvSpPr/>
            <p:nvPr/>
          </p:nvSpPr>
          <p:spPr>
            <a:xfrm>
              <a:off x="399397" y="0"/>
              <a:ext cx="386804" cy="3868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>
                <a:defRPr sz="3100" b="1">
                  <a:latin typeface="Kontrapunkt Bob Bold"/>
                  <a:ea typeface="Kontrapunkt Bob Bold"/>
                  <a:cs typeface="Kontrapunkt Bob Bold"/>
                  <a:sym typeface="Kontrapunkt Bob Bold"/>
                </a:defRPr>
              </a:pPr>
              <a:endParaRPr/>
            </a:p>
          </p:txBody>
        </p:sp>
        <p:sp>
          <p:nvSpPr>
            <p:cNvPr id="336" name="Shape 3931"/>
            <p:cNvSpPr/>
            <p:nvPr/>
          </p:nvSpPr>
          <p:spPr>
            <a:xfrm>
              <a:off x="-1" y="465283"/>
              <a:ext cx="1203749" cy="21470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76" h="21600" extrusionOk="0">
                  <a:moveTo>
                    <a:pt x="21191" y="8000"/>
                  </a:moveTo>
                  <a:cubicBezTo>
                    <a:pt x="17435" y="1333"/>
                    <a:pt x="17435" y="1333"/>
                    <a:pt x="17435" y="1333"/>
                  </a:cubicBezTo>
                  <a:cubicBezTo>
                    <a:pt x="17200" y="533"/>
                    <a:pt x="16261" y="0"/>
                    <a:pt x="14852" y="0"/>
                  </a:cubicBezTo>
                  <a:cubicBezTo>
                    <a:pt x="6400" y="0"/>
                    <a:pt x="6400" y="0"/>
                    <a:pt x="6400" y="0"/>
                  </a:cubicBezTo>
                  <a:cubicBezTo>
                    <a:pt x="5461" y="0"/>
                    <a:pt x="4756" y="267"/>
                    <a:pt x="4287" y="667"/>
                  </a:cubicBezTo>
                  <a:cubicBezTo>
                    <a:pt x="4052" y="800"/>
                    <a:pt x="4052" y="800"/>
                    <a:pt x="4052" y="933"/>
                  </a:cubicBezTo>
                  <a:lnTo>
                    <a:pt x="4052" y="933"/>
                  </a:lnTo>
                  <a:lnTo>
                    <a:pt x="3817" y="1067"/>
                  </a:lnTo>
                  <a:cubicBezTo>
                    <a:pt x="61" y="8000"/>
                    <a:pt x="61" y="8000"/>
                    <a:pt x="61" y="8000"/>
                  </a:cubicBezTo>
                  <a:cubicBezTo>
                    <a:pt x="-174" y="8400"/>
                    <a:pt x="296" y="8933"/>
                    <a:pt x="1000" y="9067"/>
                  </a:cubicBezTo>
                  <a:cubicBezTo>
                    <a:pt x="1939" y="9200"/>
                    <a:pt x="2878" y="8933"/>
                    <a:pt x="3113" y="8533"/>
                  </a:cubicBezTo>
                  <a:cubicBezTo>
                    <a:pt x="5930" y="3067"/>
                    <a:pt x="5930" y="3067"/>
                    <a:pt x="5930" y="3067"/>
                  </a:cubicBezTo>
                  <a:cubicBezTo>
                    <a:pt x="6165" y="3067"/>
                    <a:pt x="6165" y="3067"/>
                    <a:pt x="6400" y="3067"/>
                  </a:cubicBezTo>
                  <a:cubicBezTo>
                    <a:pt x="6635" y="3067"/>
                    <a:pt x="6635" y="3067"/>
                    <a:pt x="6635" y="3067"/>
                  </a:cubicBezTo>
                  <a:cubicBezTo>
                    <a:pt x="1939" y="12800"/>
                    <a:pt x="1939" y="12800"/>
                    <a:pt x="1939" y="12800"/>
                  </a:cubicBezTo>
                  <a:cubicBezTo>
                    <a:pt x="6635" y="12800"/>
                    <a:pt x="6635" y="12800"/>
                    <a:pt x="6635" y="12800"/>
                  </a:cubicBezTo>
                  <a:cubicBezTo>
                    <a:pt x="6635" y="20667"/>
                    <a:pt x="6635" y="20667"/>
                    <a:pt x="6635" y="20667"/>
                  </a:cubicBezTo>
                  <a:cubicBezTo>
                    <a:pt x="6635" y="21200"/>
                    <a:pt x="7574" y="21600"/>
                    <a:pt x="8513" y="21600"/>
                  </a:cubicBezTo>
                  <a:cubicBezTo>
                    <a:pt x="9452" y="21600"/>
                    <a:pt x="10156" y="21200"/>
                    <a:pt x="10156" y="20667"/>
                  </a:cubicBezTo>
                  <a:cubicBezTo>
                    <a:pt x="10156" y="12800"/>
                    <a:pt x="10156" y="12800"/>
                    <a:pt x="10156" y="12800"/>
                  </a:cubicBezTo>
                  <a:cubicBezTo>
                    <a:pt x="11330" y="12800"/>
                    <a:pt x="11330" y="12800"/>
                    <a:pt x="11330" y="12800"/>
                  </a:cubicBezTo>
                  <a:cubicBezTo>
                    <a:pt x="11330" y="20667"/>
                    <a:pt x="11330" y="20667"/>
                    <a:pt x="11330" y="20667"/>
                  </a:cubicBezTo>
                  <a:cubicBezTo>
                    <a:pt x="11330" y="21200"/>
                    <a:pt x="12035" y="21600"/>
                    <a:pt x="12974" y="21600"/>
                  </a:cubicBezTo>
                  <a:cubicBezTo>
                    <a:pt x="13913" y="21600"/>
                    <a:pt x="14852" y="21200"/>
                    <a:pt x="14852" y="20667"/>
                  </a:cubicBezTo>
                  <a:cubicBezTo>
                    <a:pt x="14852" y="12800"/>
                    <a:pt x="14852" y="12800"/>
                    <a:pt x="14852" y="12800"/>
                  </a:cubicBezTo>
                  <a:cubicBezTo>
                    <a:pt x="19313" y="12800"/>
                    <a:pt x="19313" y="12800"/>
                    <a:pt x="19313" y="12800"/>
                  </a:cubicBezTo>
                  <a:cubicBezTo>
                    <a:pt x="14617" y="3067"/>
                    <a:pt x="14617" y="3067"/>
                    <a:pt x="14617" y="3067"/>
                  </a:cubicBezTo>
                  <a:cubicBezTo>
                    <a:pt x="14852" y="3067"/>
                    <a:pt x="14852" y="3067"/>
                    <a:pt x="14852" y="3067"/>
                  </a:cubicBezTo>
                  <a:cubicBezTo>
                    <a:pt x="15087" y="3067"/>
                    <a:pt x="15087" y="3067"/>
                    <a:pt x="15087" y="3067"/>
                  </a:cubicBezTo>
                  <a:cubicBezTo>
                    <a:pt x="18374" y="8533"/>
                    <a:pt x="18374" y="8533"/>
                    <a:pt x="18374" y="8533"/>
                  </a:cubicBezTo>
                  <a:cubicBezTo>
                    <a:pt x="18609" y="8933"/>
                    <a:pt x="19548" y="9200"/>
                    <a:pt x="20252" y="9067"/>
                  </a:cubicBezTo>
                  <a:cubicBezTo>
                    <a:pt x="21191" y="8933"/>
                    <a:pt x="21426" y="8400"/>
                    <a:pt x="21191" y="800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>
                <a:defRPr sz="3100" b="1">
                  <a:latin typeface="Kontrapunkt Bob Bold"/>
                  <a:ea typeface="Kontrapunkt Bob Bold"/>
                  <a:cs typeface="Kontrapunkt Bob Bold"/>
                  <a:sym typeface="Kontrapunkt Bob Bold"/>
                </a:defRPr>
              </a:pPr>
              <a:endParaRPr/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2" cstate="email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625583" y="3625729"/>
            <a:ext cx="1504057" cy="1524406"/>
          </a:xfrm>
          <a:prstGeom prst="rect">
            <a:avLst/>
          </a:prstGeom>
        </p:spPr>
      </p:pic>
      <p:sp>
        <p:nvSpPr>
          <p:cNvPr id="124" name="TextBox 123"/>
          <p:cNvSpPr txBox="1"/>
          <p:nvPr/>
        </p:nvSpPr>
        <p:spPr>
          <a:xfrm flipH="1">
            <a:off x="18871326" y="8129398"/>
            <a:ext cx="3806095" cy="677072"/>
          </a:xfrm>
          <a:prstGeom prst="rect">
            <a:avLst/>
          </a:prstGeom>
          <a:noFill/>
        </p:spPr>
        <p:txBody>
          <a:bodyPr wrap="none" lIns="182843" tIns="91422" rIns="182843" bIns="91422" rtlCol="0">
            <a:spAutoFit/>
          </a:bodyPr>
          <a:lstStyle/>
          <a:p>
            <a:pPr algn="ctr"/>
            <a:r>
              <a:rPr lang="en-US" sz="3200" b="1" dirty="0">
                <a:cs typeface="Lato Light"/>
              </a:rPr>
              <a:t>Online sentiment</a:t>
            </a:r>
            <a:endParaRPr lang="id-ID" sz="3200" b="1" dirty="0">
              <a:cs typeface="Lato Light"/>
            </a:endParaRPr>
          </a:p>
        </p:txBody>
      </p:sp>
      <p:pic>
        <p:nvPicPr>
          <p:cNvPr id="126" name="Picture 125"/>
          <p:cNvPicPr>
            <a:picLocks noChangeAspect="1"/>
          </p:cNvPicPr>
          <p:nvPr/>
        </p:nvPicPr>
        <p:blipFill>
          <a:blip r:embed="rId3" cstate="email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1736" y="6614331"/>
            <a:ext cx="1464270" cy="1515067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0" r="98333">
                        <a14:foregroundMark x1="91667" y1="37500" x2="91667" y2="37500"/>
                        <a14:foregroundMark x1="25833" y1="65833" x2="25833" y2="65833"/>
                        <a14:foregroundMark x1="32500" y1="69167" x2="32500" y2="69167"/>
                        <a14:foregroundMark x1="38333" y1="75833" x2="38333" y2="75833"/>
                        <a14:foregroundMark x1="17500" y1="64167" x2="17500" y2="64167"/>
                        <a14:foregroundMark x1="9167" y1="45000" x2="9167" y2="45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21267" y="3670556"/>
            <a:ext cx="1792680" cy="1792680"/>
          </a:xfrm>
          <a:prstGeom prst="rect">
            <a:avLst/>
          </a:prstGeom>
        </p:spPr>
      </p:pic>
      <p:sp>
        <p:nvSpPr>
          <p:cNvPr id="112" name="Rectangle 111"/>
          <p:cNvSpPr/>
          <p:nvPr/>
        </p:nvSpPr>
        <p:spPr>
          <a:xfrm flipH="1">
            <a:off x="2656549" y="8762148"/>
            <a:ext cx="3017274" cy="1107959"/>
          </a:xfrm>
          <a:prstGeom prst="rect">
            <a:avLst/>
          </a:prstGeom>
        </p:spPr>
        <p:txBody>
          <a:bodyPr wrap="square" lIns="182843" tIns="91422" rIns="182843" bIns="91422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BR" sz="2000" dirty="0">
                <a:latin typeface="Lato Light"/>
                <a:cs typeface="Lato Light"/>
              </a:rPr>
              <a:t>From Census and other data sources</a:t>
            </a:r>
            <a:endParaRPr lang="en-US" sz="2000" dirty="0">
              <a:latin typeface="Lato Light"/>
              <a:cs typeface="Lato Light"/>
            </a:endParaRPr>
          </a:p>
        </p:txBody>
      </p:sp>
      <p:sp>
        <p:nvSpPr>
          <p:cNvPr id="113" name="TextBox 112"/>
          <p:cNvSpPr txBox="1"/>
          <p:nvPr/>
        </p:nvSpPr>
        <p:spPr>
          <a:xfrm flipH="1">
            <a:off x="2536824" y="8227340"/>
            <a:ext cx="3173259" cy="677072"/>
          </a:xfrm>
          <a:prstGeom prst="rect">
            <a:avLst/>
          </a:prstGeom>
          <a:noFill/>
        </p:spPr>
        <p:txBody>
          <a:bodyPr wrap="none" lIns="182843" tIns="91422" rIns="182843" bIns="91422" rtlCol="0">
            <a:spAutoFit/>
          </a:bodyPr>
          <a:lstStyle/>
          <a:p>
            <a:pPr algn="ctr"/>
            <a:r>
              <a:rPr lang="en-US" sz="3200" b="1" dirty="0">
                <a:cs typeface="Lato Light"/>
              </a:rPr>
              <a:t>Demographics</a:t>
            </a:r>
            <a:endParaRPr lang="id-ID" sz="3200" b="1" dirty="0">
              <a:cs typeface="Lato Light"/>
            </a:endParaRPr>
          </a:p>
        </p:txBody>
      </p:sp>
      <p:sp>
        <p:nvSpPr>
          <p:cNvPr id="114" name="Rectangle 113"/>
          <p:cNvSpPr/>
          <p:nvPr/>
        </p:nvSpPr>
        <p:spPr>
          <a:xfrm flipH="1">
            <a:off x="3531949" y="11729136"/>
            <a:ext cx="3017274" cy="1107959"/>
          </a:xfrm>
          <a:prstGeom prst="rect">
            <a:avLst/>
          </a:prstGeom>
        </p:spPr>
        <p:txBody>
          <a:bodyPr wrap="square" lIns="182843" tIns="91422" rIns="182843" bIns="91422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BR" sz="2000" dirty="0">
                <a:latin typeface="Lato Light"/>
                <a:cs typeface="Lato Light"/>
              </a:rPr>
              <a:t>Inlcuding crime rates, regional location, etc. </a:t>
            </a:r>
            <a:endParaRPr lang="en-US" sz="2000" dirty="0">
              <a:latin typeface="Lato Light"/>
              <a:cs typeface="Lato Light"/>
            </a:endParaRPr>
          </a:p>
        </p:txBody>
      </p:sp>
      <p:sp>
        <p:nvSpPr>
          <p:cNvPr id="115" name="TextBox 114"/>
          <p:cNvSpPr txBox="1"/>
          <p:nvPr/>
        </p:nvSpPr>
        <p:spPr>
          <a:xfrm flipH="1">
            <a:off x="3997551" y="11185970"/>
            <a:ext cx="2363477" cy="677072"/>
          </a:xfrm>
          <a:prstGeom prst="rect">
            <a:avLst/>
          </a:prstGeom>
          <a:noFill/>
        </p:spPr>
        <p:txBody>
          <a:bodyPr wrap="none" lIns="182843" tIns="91422" rIns="182843" bIns="91422" rtlCol="0">
            <a:spAutoFit/>
          </a:bodyPr>
          <a:lstStyle/>
          <a:p>
            <a:pPr algn="ctr"/>
            <a:r>
              <a:rPr lang="en-US" sz="3200" b="1" dirty="0">
                <a:cs typeface="Lato Light"/>
              </a:rPr>
              <a:t>Place data</a:t>
            </a:r>
            <a:endParaRPr lang="id-ID" sz="3200" b="1" dirty="0">
              <a:cs typeface="Lato Light"/>
            </a:endParaRPr>
          </a:p>
        </p:txBody>
      </p:sp>
      <p:sp>
        <p:nvSpPr>
          <p:cNvPr id="116" name="Freeform 165"/>
          <p:cNvSpPr>
            <a:spLocks noEditPoints="1"/>
          </p:cNvSpPr>
          <p:nvPr/>
        </p:nvSpPr>
        <p:spPr bwMode="auto">
          <a:xfrm flipH="1">
            <a:off x="4784320" y="10484999"/>
            <a:ext cx="690642" cy="707476"/>
          </a:xfrm>
          <a:custGeom>
            <a:avLst/>
            <a:gdLst/>
            <a:ahLst/>
            <a:cxnLst>
              <a:cxn ang="0">
                <a:pos x="94" y="0"/>
              </a:cxn>
              <a:cxn ang="0">
                <a:pos x="12" y="176"/>
              </a:cxn>
              <a:cxn ang="0">
                <a:pos x="0" y="189"/>
              </a:cxn>
              <a:cxn ang="0">
                <a:pos x="187" y="48"/>
              </a:cxn>
              <a:cxn ang="0">
                <a:pos x="71" y="176"/>
              </a:cxn>
              <a:cxn ang="0">
                <a:pos x="36" y="153"/>
              </a:cxn>
              <a:cxn ang="0">
                <a:pos x="71" y="176"/>
              </a:cxn>
              <a:cxn ang="0">
                <a:pos x="25" y="129"/>
              </a:cxn>
              <a:cxn ang="0">
                <a:pos x="83" y="118"/>
              </a:cxn>
              <a:cxn ang="0">
                <a:pos x="83" y="106"/>
              </a:cxn>
              <a:cxn ang="0">
                <a:pos x="25" y="95"/>
              </a:cxn>
              <a:cxn ang="0">
                <a:pos x="83" y="106"/>
              </a:cxn>
              <a:cxn ang="0">
                <a:pos x="25" y="82"/>
              </a:cxn>
              <a:cxn ang="0">
                <a:pos x="83" y="71"/>
              </a:cxn>
              <a:cxn ang="0">
                <a:pos x="83" y="59"/>
              </a:cxn>
              <a:cxn ang="0">
                <a:pos x="25" y="48"/>
              </a:cxn>
              <a:cxn ang="0">
                <a:pos x="83" y="59"/>
              </a:cxn>
              <a:cxn ang="0">
                <a:pos x="25" y="35"/>
              </a:cxn>
              <a:cxn ang="0">
                <a:pos x="83" y="24"/>
              </a:cxn>
              <a:cxn ang="0">
                <a:pos x="141" y="164"/>
              </a:cxn>
              <a:cxn ang="0">
                <a:pos x="118" y="142"/>
              </a:cxn>
              <a:cxn ang="0">
                <a:pos x="141" y="164"/>
              </a:cxn>
              <a:cxn ang="0">
                <a:pos x="118" y="129"/>
              </a:cxn>
              <a:cxn ang="0">
                <a:pos x="141" y="106"/>
              </a:cxn>
              <a:cxn ang="0">
                <a:pos x="141" y="95"/>
              </a:cxn>
              <a:cxn ang="0">
                <a:pos x="118" y="71"/>
              </a:cxn>
              <a:cxn ang="0">
                <a:pos x="141" y="95"/>
              </a:cxn>
              <a:cxn ang="0">
                <a:pos x="152" y="164"/>
              </a:cxn>
              <a:cxn ang="0">
                <a:pos x="176" y="142"/>
              </a:cxn>
              <a:cxn ang="0">
                <a:pos x="176" y="129"/>
              </a:cxn>
              <a:cxn ang="0">
                <a:pos x="152" y="106"/>
              </a:cxn>
              <a:cxn ang="0">
                <a:pos x="176" y="129"/>
              </a:cxn>
              <a:cxn ang="0">
                <a:pos x="152" y="95"/>
              </a:cxn>
              <a:cxn ang="0">
                <a:pos x="176" y="71"/>
              </a:cxn>
            </a:cxnLst>
            <a:rect l="0" t="0" r="r" b="b"/>
            <a:pathLst>
              <a:path w="187" h="189">
                <a:moveTo>
                  <a:pt x="94" y="48"/>
                </a:moveTo>
                <a:lnTo>
                  <a:pt x="94" y="0"/>
                </a:lnTo>
                <a:lnTo>
                  <a:pt x="12" y="0"/>
                </a:lnTo>
                <a:lnTo>
                  <a:pt x="12" y="176"/>
                </a:lnTo>
                <a:lnTo>
                  <a:pt x="0" y="176"/>
                </a:lnTo>
                <a:lnTo>
                  <a:pt x="0" y="189"/>
                </a:lnTo>
                <a:lnTo>
                  <a:pt x="187" y="189"/>
                </a:lnTo>
                <a:lnTo>
                  <a:pt x="187" y="48"/>
                </a:lnTo>
                <a:lnTo>
                  <a:pt x="94" y="48"/>
                </a:lnTo>
                <a:close/>
                <a:moveTo>
                  <a:pt x="71" y="176"/>
                </a:moveTo>
                <a:lnTo>
                  <a:pt x="36" y="176"/>
                </a:lnTo>
                <a:lnTo>
                  <a:pt x="36" y="153"/>
                </a:lnTo>
                <a:lnTo>
                  <a:pt x="71" y="153"/>
                </a:lnTo>
                <a:lnTo>
                  <a:pt x="71" y="176"/>
                </a:lnTo>
                <a:close/>
                <a:moveTo>
                  <a:pt x="83" y="129"/>
                </a:moveTo>
                <a:lnTo>
                  <a:pt x="25" y="129"/>
                </a:lnTo>
                <a:lnTo>
                  <a:pt x="25" y="118"/>
                </a:lnTo>
                <a:lnTo>
                  <a:pt x="83" y="118"/>
                </a:lnTo>
                <a:lnTo>
                  <a:pt x="83" y="129"/>
                </a:lnTo>
                <a:close/>
                <a:moveTo>
                  <a:pt x="83" y="106"/>
                </a:moveTo>
                <a:lnTo>
                  <a:pt x="25" y="106"/>
                </a:lnTo>
                <a:lnTo>
                  <a:pt x="25" y="95"/>
                </a:lnTo>
                <a:lnTo>
                  <a:pt x="83" y="95"/>
                </a:lnTo>
                <a:lnTo>
                  <a:pt x="83" y="106"/>
                </a:lnTo>
                <a:close/>
                <a:moveTo>
                  <a:pt x="83" y="82"/>
                </a:moveTo>
                <a:lnTo>
                  <a:pt x="25" y="82"/>
                </a:lnTo>
                <a:lnTo>
                  <a:pt x="25" y="71"/>
                </a:lnTo>
                <a:lnTo>
                  <a:pt x="83" y="71"/>
                </a:lnTo>
                <a:lnTo>
                  <a:pt x="83" y="82"/>
                </a:lnTo>
                <a:close/>
                <a:moveTo>
                  <a:pt x="83" y="59"/>
                </a:moveTo>
                <a:lnTo>
                  <a:pt x="25" y="59"/>
                </a:lnTo>
                <a:lnTo>
                  <a:pt x="25" y="48"/>
                </a:lnTo>
                <a:lnTo>
                  <a:pt x="83" y="48"/>
                </a:lnTo>
                <a:lnTo>
                  <a:pt x="83" y="59"/>
                </a:lnTo>
                <a:close/>
                <a:moveTo>
                  <a:pt x="83" y="35"/>
                </a:moveTo>
                <a:lnTo>
                  <a:pt x="25" y="35"/>
                </a:lnTo>
                <a:lnTo>
                  <a:pt x="25" y="24"/>
                </a:lnTo>
                <a:lnTo>
                  <a:pt x="83" y="24"/>
                </a:lnTo>
                <a:lnTo>
                  <a:pt x="83" y="35"/>
                </a:lnTo>
                <a:close/>
                <a:moveTo>
                  <a:pt x="141" y="164"/>
                </a:moveTo>
                <a:lnTo>
                  <a:pt x="118" y="164"/>
                </a:lnTo>
                <a:lnTo>
                  <a:pt x="118" y="142"/>
                </a:lnTo>
                <a:lnTo>
                  <a:pt x="141" y="142"/>
                </a:lnTo>
                <a:lnTo>
                  <a:pt x="141" y="164"/>
                </a:lnTo>
                <a:close/>
                <a:moveTo>
                  <a:pt x="141" y="129"/>
                </a:moveTo>
                <a:lnTo>
                  <a:pt x="118" y="129"/>
                </a:lnTo>
                <a:lnTo>
                  <a:pt x="118" y="106"/>
                </a:lnTo>
                <a:lnTo>
                  <a:pt x="141" y="106"/>
                </a:lnTo>
                <a:lnTo>
                  <a:pt x="141" y="129"/>
                </a:lnTo>
                <a:close/>
                <a:moveTo>
                  <a:pt x="141" y="95"/>
                </a:moveTo>
                <a:lnTo>
                  <a:pt x="118" y="95"/>
                </a:lnTo>
                <a:lnTo>
                  <a:pt x="118" y="71"/>
                </a:lnTo>
                <a:lnTo>
                  <a:pt x="141" y="71"/>
                </a:lnTo>
                <a:lnTo>
                  <a:pt x="141" y="95"/>
                </a:lnTo>
                <a:close/>
                <a:moveTo>
                  <a:pt x="176" y="164"/>
                </a:moveTo>
                <a:lnTo>
                  <a:pt x="152" y="164"/>
                </a:lnTo>
                <a:lnTo>
                  <a:pt x="152" y="142"/>
                </a:lnTo>
                <a:lnTo>
                  <a:pt x="176" y="142"/>
                </a:lnTo>
                <a:lnTo>
                  <a:pt x="176" y="164"/>
                </a:lnTo>
                <a:close/>
                <a:moveTo>
                  <a:pt x="176" y="129"/>
                </a:moveTo>
                <a:lnTo>
                  <a:pt x="152" y="129"/>
                </a:lnTo>
                <a:lnTo>
                  <a:pt x="152" y="106"/>
                </a:lnTo>
                <a:lnTo>
                  <a:pt x="176" y="106"/>
                </a:lnTo>
                <a:lnTo>
                  <a:pt x="176" y="129"/>
                </a:lnTo>
                <a:close/>
                <a:moveTo>
                  <a:pt x="176" y="95"/>
                </a:moveTo>
                <a:lnTo>
                  <a:pt x="152" y="95"/>
                </a:lnTo>
                <a:lnTo>
                  <a:pt x="152" y="71"/>
                </a:lnTo>
                <a:lnTo>
                  <a:pt x="176" y="71"/>
                </a:lnTo>
                <a:lnTo>
                  <a:pt x="176" y="95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17" name="Picture 116"/>
          <p:cNvPicPr>
            <a:picLocks noChangeAspect="1"/>
          </p:cNvPicPr>
          <p:nvPr/>
        </p:nvPicPr>
        <p:blipFill>
          <a:blip r:embed="rId7" cstate="email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625583" y="7127355"/>
            <a:ext cx="1197392" cy="1225561"/>
          </a:xfrm>
          <a:prstGeom prst="rect">
            <a:avLst/>
          </a:prstGeom>
        </p:spPr>
      </p:pic>
      <p:sp>
        <p:nvSpPr>
          <p:cNvPr id="118" name="Rectangle 117"/>
          <p:cNvSpPr/>
          <p:nvPr/>
        </p:nvSpPr>
        <p:spPr>
          <a:xfrm flipH="1">
            <a:off x="17843537" y="10938971"/>
            <a:ext cx="3017274" cy="646294"/>
          </a:xfrm>
          <a:prstGeom prst="rect">
            <a:avLst/>
          </a:prstGeom>
        </p:spPr>
        <p:txBody>
          <a:bodyPr wrap="square" lIns="182843" tIns="91422" rIns="182843" bIns="91422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BR" sz="2000" dirty="0">
                <a:latin typeface="Lato Light"/>
                <a:cs typeface="Lato Light"/>
              </a:rPr>
              <a:t>What people do</a:t>
            </a:r>
            <a:endParaRPr lang="en-US" sz="2000" dirty="0">
              <a:latin typeface="Lato Light"/>
              <a:cs typeface="Lato Light"/>
            </a:endParaRPr>
          </a:p>
        </p:txBody>
      </p:sp>
      <p:sp>
        <p:nvSpPr>
          <p:cNvPr id="119" name="TextBox 118"/>
          <p:cNvSpPr txBox="1"/>
          <p:nvPr/>
        </p:nvSpPr>
        <p:spPr>
          <a:xfrm flipH="1">
            <a:off x="18304872" y="10455120"/>
            <a:ext cx="2094604" cy="677072"/>
          </a:xfrm>
          <a:prstGeom prst="rect">
            <a:avLst/>
          </a:prstGeom>
          <a:noFill/>
        </p:spPr>
        <p:txBody>
          <a:bodyPr wrap="none" lIns="182843" tIns="91422" rIns="182843" bIns="91422" rtlCol="0">
            <a:spAutoFit/>
          </a:bodyPr>
          <a:lstStyle/>
          <a:p>
            <a:pPr algn="ctr"/>
            <a:r>
              <a:rPr lang="en-US" sz="3200" b="1" dirty="0">
                <a:cs typeface="Lato Light"/>
              </a:rPr>
              <a:t>Behavior</a:t>
            </a:r>
            <a:endParaRPr lang="id-ID" sz="3200" b="1" dirty="0">
              <a:cs typeface="Lato Light"/>
            </a:endParaRPr>
          </a:p>
        </p:txBody>
      </p:sp>
      <p:sp>
        <p:nvSpPr>
          <p:cNvPr id="120" name="TextBox 119"/>
          <p:cNvSpPr txBox="1"/>
          <p:nvPr/>
        </p:nvSpPr>
        <p:spPr>
          <a:xfrm flipH="1">
            <a:off x="14922445" y="11394282"/>
            <a:ext cx="2273326" cy="677072"/>
          </a:xfrm>
          <a:prstGeom prst="rect">
            <a:avLst/>
          </a:prstGeom>
          <a:noFill/>
        </p:spPr>
        <p:txBody>
          <a:bodyPr wrap="none" lIns="182843" tIns="91422" rIns="182843" bIns="91422" rtlCol="0">
            <a:spAutoFit/>
          </a:bodyPr>
          <a:lstStyle/>
          <a:p>
            <a:pPr algn="ctr"/>
            <a:r>
              <a:rPr lang="en-US" sz="3200" b="1" dirty="0">
                <a:latin typeface="Lato Light"/>
                <a:cs typeface="Lato Light"/>
              </a:rPr>
              <a:t>Attributes</a:t>
            </a:r>
            <a:endParaRPr lang="id-ID" sz="3200" b="1" dirty="0">
              <a:latin typeface="Lato Light"/>
              <a:cs typeface="Lato Light"/>
            </a:endParaRPr>
          </a:p>
        </p:txBody>
      </p:sp>
      <p:pic>
        <p:nvPicPr>
          <p:cNvPr id="121" name="Picture 120"/>
          <p:cNvPicPr>
            <a:picLocks noChangeAspect="1"/>
          </p:cNvPicPr>
          <p:nvPr/>
        </p:nvPicPr>
        <p:blipFill>
          <a:blip r:embed="rId8" cstate="email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74626" y="9736152"/>
            <a:ext cx="700517" cy="709994"/>
          </a:xfrm>
          <a:prstGeom prst="rect">
            <a:avLst/>
          </a:prstGeom>
        </p:spPr>
      </p:pic>
      <p:pic>
        <p:nvPicPr>
          <p:cNvPr id="122" name="Picture 121"/>
          <p:cNvPicPr>
            <a:picLocks noChangeAspect="1"/>
          </p:cNvPicPr>
          <p:nvPr/>
        </p:nvPicPr>
        <p:blipFill>
          <a:blip r:embed="rId9" cstate="email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5642487" y="10516713"/>
            <a:ext cx="833243" cy="844516"/>
          </a:xfrm>
          <a:prstGeom prst="rect">
            <a:avLst/>
          </a:prstGeom>
        </p:spPr>
      </p:pic>
      <p:sp>
        <p:nvSpPr>
          <p:cNvPr id="123" name="Rectangle 122"/>
          <p:cNvSpPr/>
          <p:nvPr/>
        </p:nvSpPr>
        <p:spPr>
          <a:xfrm flipH="1">
            <a:off x="14573278" y="11924155"/>
            <a:ext cx="3017274" cy="1107959"/>
          </a:xfrm>
          <a:prstGeom prst="rect">
            <a:avLst/>
          </a:prstGeom>
        </p:spPr>
        <p:txBody>
          <a:bodyPr wrap="square" lIns="182843" tIns="91422" rIns="182843" bIns="91422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BR" sz="2000" dirty="0">
                <a:latin typeface="Lato Light"/>
                <a:cs typeface="Lato Light"/>
              </a:rPr>
              <a:t>Semi-stable human characteristics</a:t>
            </a:r>
            <a:endParaRPr lang="en-US" sz="2000" dirty="0">
              <a:latin typeface="Lato Light"/>
              <a:cs typeface="Lato Light"/>
            </a:endParaRPr>
          </a:p>
        </p:txBody>
      </p:sp>
    </p:spTree>
    <p:extLst>
      <p:ext uri="{BB962C8B-B14F-4D97-AF65-F5344CB8AC3E}">
        <p14:creationId xmlns:p14="http://schemas.microsoft.com/office/powerpoint/2010/main" val="36771257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377650" cy="13712428"/>
          </a:xfrm>
          <a:prstGeom prst="rect">
            <a:avLst/>
          </a:prstGeom>
        </p:spPr>
      </p:pic>
      <p:sp>
        <p:nvSpPr>
          <p:cNvPr id="44" name="Line 5"/>
          <p:cNvSpPr>
            <a:spLocks noChangeShapeType="1"/>
          </p:cNvSpPr>
          <p:nvPr/>
        </p:nvSpPr>
        <p:spPr bwMode="auto">
          <a:xfrm>
            <a:off x="1493979" y="-174836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243797" tIns="121899" rIns="243797" bIns="121899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" name="Line 6"/>
          <p:cNvSpPr>
            <a:spLocks noChangeShapeType="1"/>
          </p:cNvSpPr>
          <p:nvPr/>
        </p:nvSpPr>
        <p:spPr bwMode="auto">
          <a:xfrm>
            <a:off x="1493979" y="-174836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243797" tIns="121899" rIns="243797" bIns="121899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1353312" y="256032"/>
            <a:ext cx="15258691" cy="2516747"/>
          </a:xfrm>
          <a:prstGeom prst="rect">
            <a:avLst/>
          </a:prstGeom>
          <a:noFill/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121899" rtlCol="0" anchor="ctr"/>
          <a:lstStyle/>
          <a:p>
            <a:r>
              <a:rPr lang="en-US" sz="6000" dirty="0">
                <a:solidFill>
                  <a:schemeClr val="tx1">
                    <a:lumMod val="75000"/>
                  </a:schemeClr>
                </a:solidFill>
              </a:rPr>
              <a:t>Does Religious Geography Predict </a:t>
            </a:r>
            <a:endParaRPr lang="en-US" sz="6000" dirty="0" smtClean="0">
              <a:solidFill>
                <a:schemeClr val="tx1">
                  <a:lumMod val="75000"/>
                </a:schemeClr>
              </a:solidFill>
            </a:endParaRPr>
          </a:p>
          <a:p>
            <a:r>
              <a:rPr lang="en-US" sz="6000" dirty="0" smtClean="0">
                <a:solidFill>
                  <a:schemeClr val="tx1">
                    <a:lumMod val="75000"/>
                  </a:schemeClr>
                </a:solidFill>
              </a:rPr>
              <a:t>Sentiment </a:t>
            </a:r>
            <a:r>
              <a:rPr lang="en-US" sz="6000" dirty="0">
                <a:solidFill>
                  <a:schemeClr val="tx1">
                    <a:lumMod val="75000"/>
                  </a:schemeClr>
                </a:solidFill>
              </a:rPr>
              <a:t>Expression in Online Social Media?</a:t>
            </a:r>
            <a:endParaRPr lang="en-US" sz="6000" dirty="0">
              <a:ln w="0"/>
              <a:solidFill>
                <a:schemeClr val="tx1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Lato Light"/>
              <a:cs typeface="Lato Light"/>
            </a:endParaRPr>
          </a:p>
        </p:txBody>
      </p:sp>
      <p:sp>
        <p:nvSpPr>
          <p:cNvPr id="23" name="Shape 188"/>
          <p:cNvSpPr/>
          <p:nvPr/>
        </p:nvSpPr>
        <p:spPr>
          <a:xfrm>
            <a:off x="2277655" y="10289927"/>
            <a:ext cx="19822339" cy="122755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0" tIns="0" rIns="0" bIns="0" numCol="1" anchor="ctr">
            <a:noAutofit/>
          </a:bodyPr>
          <a:lstStyle>
            <a:lvl1pPr algn="l" defTabSz="584200">
              <a:lnSpc>
                <a:spcPct val="110000"/>
              </a:lnSpc>
              <a:spcBef>
                <a:spcPts val="3000"/>
              </a:spcBef>
              <a:defRPr sz="2000">
                <a:solidFill>
                  <a:srgbClr val="4C4C4C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 algn="just">
              <a:defRPr sz="1800">
                <a:solidFill>
                  <a:srgbClr val="000000"/>
                </a:solidFill>
              </a:defRPr>
            </a:pPr>
            <a:endParaRPr lang="en-US" sz="2800" dirty="0">
              <a:solidFill>
                <a:schemeClr val="tx1"/>
              </a:solidFill>
              <a:latin typeface="Lato Light"/>
              <a:cs typeface="Lato Light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17545970" y="8542107"/>
            <a:ext cx="6831680" cy="1747820"/>
          </a:xfrm>
          <a:prstGeom prst="rect">
            <a:avLst/>
          </a:prstGeom>
          <a:noFill/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121899" rtlCol="0" anchor="ctr"/>
          <a:lstStyle/>
          <a:p>
            <a:pPr algn="r"/>
            <a:r>
              <a:rPr lang="en-US" sz="6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ato Light"/>
                <a:cs typeface="Lato Light"/>
              </a:rPr>
              <a:t>Joey </a:t>
            </a:r>
            <a:r>
              <a:rPr lang="en-US" sz="6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ato Light"/>
                <a:cs typeface="Lato Light"/>
              </a:rPr>
              <a:t>Marshall</a:t>
            </a:r>
          </a:p>
          <a:p>
            <a:pPr algn="r"/>
            <a:r>
              <a:rPr lang="en-US" sz="6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ato Light"/>
                <a:cs typeface="Lato Light"/>
              </a:rPr>
              <a:t>Dept. of Sociology</a:t>
            </a:r>
          </a:p>
          <a:p>
            <a:pPr algn="r"/>
            <a:r>
              <a:rPr lang="en-US" sz="6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ato Light"/>
                <a:cs typeface="Lato Light"/>
              </a:rPr>
              <a:t>Purdue University</a:t>
            </a:r>
            <a:endParaRPr lang="en-US" sz="6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Lato Light"/>
              <a:cs typeface="Lato Light"/>
            </a:endParaRPr>
          </a:p>
        </p:txBody>
      </p:sp>
    </p:spTree>
    <p:extLst>
      <p:ext uri="{BB962C8B-B14F-4D97-AF65-F5344CB8AC3E}">
        <p14:creationId xmlns:p14="http://schemas.microsoft.com/office/powerpoint/2010/main" val="11216242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377650" cy="13712428"/>
          </a:xfrm>
          <a:prstGeom prst="rect">
            <a:avLst/>
          </a:prstGeom>
        </p:spPr>
      </p:pic>
      <p:sp>
        <p:nvSpPr>
          <p:cNvPr id="44" name="Line 5"/>
          <p:cNvSpPr>
            <a:spLocks noChangeShapeType="1"/>
          </p:cNvSpPr>
          <p:nvPr/>
        </p:nvSpPr>
        <p:spPr bwMode="auto">
          <a:xfrm>
            <a:off x="1493979" y="-174836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243797" tIns="121899" rIns="243797" bIns="121899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" name="Line 6"/>
          <p:cNvSpPr>
            <a:spLocks noChangeShapeType="1"/>
          </p:cNvSpPr>
          <p:nvPr/>
        </p:nvSpPr>
        <p:spPr bwMode="auto">
          <a:xfrm>
            <a:off x="1493979" y="-174836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243797" tIns="121899" rIns="243797" bIns="121899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1353312" y="256032"/>
            <a:ext cx="15258691" cy="2516747"/>
          </a:xfrm>
          <a:prstGeom prst="rect">
            <a:avLst/>
          </a:prstGeom>
          <a:noFill/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121899" rtlCol="0" anchor="ctr"/>
          <a:lstStyle/>
          <a:p>
            <a:r>
              <a:rPr lang="en-US" sz="6000" dirty="0">
                <a:solidFill>
                  <a:schemeClr val="tx1">
                    <a:lumMod val="40000"/>
                    <a:lumOff val="60000"/>
                  </a:schemeClr>
                </a:solidFill>
              </a:rPr>
              <a:t>Does Religious Geography Predict </a:t>
            </a:r>
            <a:endParaRPr lang="en-US" sz="6000" dirty="0" smtClean="0">
              <a:solidFill>
                <a:schemeClr val="tx1">
                  <a:lumMod val="40000"/>
                  <a:lumOff val="60000"/>
                </a:schemeClr>
              </a:solidFill>
            </a:endParaRPr>
          </a:p>
          <a:p>
            <a:r>
              <a:rPr lang="en-US" sz="6000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Sentiment </a:t>
            </a:r>
            <a:r>
              <a:rPr lang="en-US" sz="6000" dirty="0">
                <a:solidFill>
                  <a:schemeClr val="tx1">
                    <a:lumMod val="40000"/>
                    <a:lumOff val="60000"/>
                  </a:schemeClr>
                </a:solidFill>
              </a:rPr>
              <a:t>Expression in Online Social Media?</a:t>
            </a:r>
            <a:endParaRPr lang="en-US" sz="6000" dirty="0">
              <a:ln w="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Lato Light"/>
              <a:cs typeface="Lato Light"/>
            </a:endParaRPr>
          </a:p>
        </p:txBody>
      </p:sp>
      <p:sp>
        <p:nvSpPr>
          <p:cNvPr id="23" name="Shape 188"/>
          <p:cNvSpPr/>
          <p:nvPr/>
        </p:nvSpPr>
        <p:spPr>
          <a:xfrm>
            <a:off x="2277655" y="10289927"/>
            <a:ext cx="19822339" cy="122755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0" tIns="0" rIns="0" bIns="0" numCol="1" anchor="ctr">
            <a:noAutofit/>
          </a:bodyPr>
          <a:lstStyle>
            <a:lvl1pPr algn="l" defTabSz="584200">
              <a:lnSpc>
                <a:spcPct val="110000"/>
              </a:lnSpc>
              <a:spcBef>
                <a:spcPts val="3000"/>
              </a:spcBef>
              <a:defRPr sz="2000">
                <a:solidFill>
                  <a:srgbClr val="4C4C4C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 lvl="0" algn="just">
              <a:defRPr sz="1800">
                <a:solidFill>
                  <a:srgbClr val="000000"/>
                </a:solidFill>
              </a:defRPr>
            </a:pPr>
            <a:endParaRPr lang="en-US" sz="2800" dirty="0">
              <a:solidFill>
                <a:schemeClr val="tx1"/>
              </a:solidFill>
              <a:latin typeface="Lato Light"/>
              <a:cs typeface="Lato Light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17545970" y="8542107"/>
            <a:ext cx="6831680" cy="1747820"/>
          </a:xfrm>
          <a:prstGeom prst="rect">
            <a:avLst/>
          </a:prstGeom>
          <a:noFill/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797" tIns="121899" rIns="243797" bIns="121899" rtlCol="0" anchor="ctr"/>
          <a:lstStyle/>
          <a:p>
            <a:pPr algn="r"/>
            <a:r>
              <a:rPr lang="en-US" sz="6000" dirty="0">
                <a:ln w="0"/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ato Light"/>
                <a:cs typeface="Lato Light"/>
              </a:rPr>
              <a:t>Joey </a:t>
            </a:r>
            <a:r>
              <a:rPr lang="en-US" sz="6000" dirty="0" smtClean="0">
                <a:ln w="0"/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ato Light"/>
                <a:cs typeface="Lato Light"/>
              </a:rPr>
              <a:t>Marshall</a:t>
            </a:r>
          </a:p>
          <a:p>
            <a:pPr algn="r"/>
            <a:r>
              <a:rPr lang="en-US" sz="6000" dirty="0" smtClean="0">
                <a:ln w="0"/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ato Light"/>
                <a:cs typeface="Lato Light"/>
              </a:rPr>
              <a:t>Dept. of Sociology</a:t>
            </a:r>
          </a:p>
          <a:p>
            <a:pPr algn="r"/>
            <a:r>
              <a:rPr lang="en-US" sz="6000" dirty="0" smtClean="0">
                <a:ln w="0"/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ato Light"/>
                <a:cs typeface="Lato Light"/>
              </a:rPr>
              <a:t>Purdue University</a:t>
            </a:r>
            <a:endParaRPr lang="en-US" sz="6000" dirty="0">
              <a:ln w="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Lato Light"/>
              <a:cs typeface="Lato Light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2227" y="2436614"/>
            <a:ext cx="8788400" cy="883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4740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3921"/>
          <p:cNvSpPr/>
          <p:nvPr/>
        </p:nvSpPr>
        <p:spPr>
          <a:xfrm flipH="1">
            <a:off x="14329006" y="5570423"/>
            <a:ext cx="4363608" cy="44237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1">
              <a:alpha val="75000"/>
            </a:schemeClr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214" name="Shape 3922"/>
          <p:cNvSpPr/>
          <p:nvPr/>
        </p:nvSpPr>
        <p:spPr>
          <a:xfrm flipH="1">
            <a:off x="6555537" y="3831804"/>
            <a:ext cx="8630587" cy="81770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grpSp>
        <p:nvGrpSpPr>
          <p:cNvPr id="216" name="Group 3929"/>
          <p:cNvGrpSpPr/>
          <p:nvPr/>
        </p:nvGrpSpPr>
        <p:grpSpPr>
          <a:xfrm flipH="1">
            <a:off x="12004813" y="6170097"/>
            <a:ext cx="337415" cy="742256"/>
            <a:chOff x="0" y="0"/>
            <a:chExt cx="1037079" cy="2617920"/>
          </a:xfrm>
        </p:grpSpPr>
        <p:sp>
          <p:nvSpPr>
            <p:cNvPr id="220" name="Shape 3927"/>
            <p:cNvSpPr/>
            <p:nvPr/>
          </p:nvSpPr>
          <p:spPr>
            <a:xfrm>
              <a:off x="0" y="448465"/>
              <a:ext cx="1037080" cy="21694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338" y="0"/>
                  </a:moveTo>
                  <a:cubicBezTo>
                    <a:pt x="5538" y="0"/>
                    <a:pt x="5538" y="0"/>
                    <a:pt x="5538" y="0"/>
                  </a:cubicBezTo>
                  <a:cubicBezTo>
                    <a:pt x="1662" y="0"/>
                    <a:pt x="0" y="1580"/>
                    <a:pt x="0" y="2107"/>
                  </a:cubicBezTo>
                  <a:cubicBezTo>
                    <a:pt x="0" y="9746"/>
                    <a:pt x="0" y="9746"/>
                    <a:pt x="0" y="9746"/>
                  </a:cubicBezTo>
                  <a:cubicBezTo>
                    <a:pt x="0" y="10141"/>
                    <a:pt x="831" y="10537"/>
                    <a:pt x="1938" y="10537"/>
                  </a:cubicBezTo>
                  <a:cubicBezTo>
                    <a:pt x="3046" y="10537"/>
                    <a:pt x="3600" y="10141"/>
                    <a:pt x="3600" y="9746"/>
                  </a:cubicBezTo>
                  <a:cubicBezTo>
                    <a:pt x="3600" y="3424"/>
                    <a:pt x="3600" y="3424"/>
                    <a:pt x="3600" y="3424"/>
                  </a:cubicBezTo>
                  <a:cubicBezTo>
                    <a:pt x="5262" y="3424"/>
                    <a:pt x="5262" y="3424"/>
                    <a:pt x="5262" y="3424"/>
                  </a:cubicBezTo>
                  <a:cubicBezTo>
                    <a:pt x="5262" y="9483"/>
                    <a:pt x="5262" y="9483"/>
                    <a:pt x="5262" y="9483"/>
                  </a:cubicBezTo>
                  <a:cubicBezTo>
                    <a:pt x="5262" y="9483"/>
                    <a:pt x="5262" y="9615"/>
                    <a:pt x="5262" y="9746"/>
                  </a:cubicBezTo>
                  <a:cubicBezTo>
                    <a:pt x="5262" y="20283"/>
                    <a:pt x="5262" y="20283"/>
                    <a:pt x="5262" y="20283"/>
                  </a:cubicBezTo>
                  <a:cubicBezTo>
                    <a:pt x="5262" y="21073"/>
                    <a:pt x="6369" y="21600"/>
                    <a:pt x="7754" y="21600"/>
                  </a:cubicBezTo>
                  <a:cubicBezTo>
                    <a:pt x="9138" y="21600"/>
                    <a:pt x="10246" y="21073"/>
                    <a:pt x="10246" y="20283"/>
                  </a:cubicBezTo>
                  <a:cubicBezTo>
                    <a:pt x="10246" y="10932"/>
                    <a:pt x="10246" y="10932"/>
                    <a:pt x="10246" y="10932"/>
                  </a:cubicBezTo>
                  <a:cubicBezTo>
                    <a:pt x="11354" y="10932"/>
                    <a:pt x="11354" y="10932"/>
                    <a:pt x="11354" y="10932"/>
                  </a:cubicBezTo>
                  <a:cubicBezTo>
                    <a:pt x="11354" y="20283"/>
                    <a:pt x="11354" y="20283"/>
                    <a:pt x="11354" y="20283"/>
                  </a:cubicBezTo>
                  <a:cubicBezTo>
                    <a:pt x="11354" y="21073"/>
                    <a:pt x="12462" y="21600"/>
                    <a:pt x="13846" y="21600"/>
                  </a:cubicBezTo>
                  <a:cubicBezTo>
                    <a:pt x="15231" y="21600"/>
                    <a:pt x="16338" y="21073"/>
                    <a:pt x="16338" y="20283"/>
                  </a:cubicBezTo>
                  <a:cubicBezTo>
                    <a:pt x="16338" y="3424"/>
                    <a:pt x="16338" y="3424"/>
                    <a:pt x="16338" y="3424"/>
                  </a:cubicBezTo>
                  <a:cubicBezTo>
                    <a:pt x="17723" y="3424"/>
                    <a:pt x="17723" y="3424"/>
                    <a:pt x="17723" y="3424"/>
                  </a:cubicBezTo>
                  <a:cubicBezTo>
                    <a:pt x="17723" y="9746"/>
                    <a:pt x="17723" y="9746"/>
                    <a:pt x="17723" y="9746"/>
                  </a:cubicBezTo>
                  <a:cubicBezTo>
                    <a:pt x="17723" y="10141"/>
                    <a:pt x="18554" y="10537"/>
                    <a:pt x="19662" y="10537"/>
                  </a:cubicBezTo>
                  <a:cubicBezTo>
                    <a:pt x="20769" y="10537"/>
                    <a:pt x="21600" y="10141"/>
                    <a:pt x="21600" y="9746"/>
                  </a:cubicBezTo>
                  <a:cubicBezTo>
                    <a:pt x="21600" y="1976"/>
                    <a:pt x="21600" y="1976"/>
                    <a:pt x="21600" y="1976"/>
                  </a:cubicBezTo>
                  <a:cubicBezTo>
                    <a:pt x="21600" y="1317"/>
                    <a:pt x="19938" y="0"/>
                    <a:pt x="16338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>
                <a:defRPr sz="3100" b="1">
                  <a:latin typeface="Kontrapunkt Bob Bold"/>
                  <a:ea typeface="Kontrapunkt Bob Bold"/>
                  <a:cs typeface="Kontrapunkt Bob Bold"/>
                  <a:sym typeface="Kontrapunkt Bob Bold"/>
                </a:defRPr>
              </a:pPr>
              <a:endParaRPr/>
            </a:p>
          </p:txBody>
        </p:sp>
        <p:sp>
          <p:nvSpPr>
            <p:cNvPr id="221" name="Shape 3928"/>
            <p:cNvSpPr/>
            <p:nvPr/>
          </p:nvSpPr>
          <p:spPr>
            <a:xfrm>
              <a:off x="319533" y="0"/>
              <a:ext cx="414836" cy="4092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>
                <a:defRPr sz="3100" b="1">
                  <a:latin typeface="Kontrapunkt Bob Bold"/>
                  <a:ea typeface="Kontrapunkt Bob Bold"/>
                  <a:cs typeface="Kontrapunkt Bob Bold"/>
                  <a:sym typeface="Kontrapunkt Bob Bold"/>
                </a:defRPr>
              </a:pPr>
              <a:endParaRPr/>
            </a:p>
          </p:txBody>
        </p:sp>
      </p:grpSp>
      <p:grpSp>
        <p:nvGrpSpPr>
          <p:cNvPr id="217" name="Group 3932"/>
          <p:cNvGrpSpPr/>
          <p:nvPr/>
        </p:nvGrpSpPr>
        <p:grpSpPr>
          <a:xfrm flipH="1">
            <a:off x="15942116" y="6541225"/>
            <a:ext cx="1128228" cy="2482194"/>
            <a:chOff x="0" y="0"/>
            <a:chExt cx="1203747" cy="2612311"/>
          </a:xfrm>
        </p:grpSpPr>
        <p:sp>
          <p:nvSpPr>
            <p:cNvPr id="218" name="Shape 3930"/>
            <p:cNvSpPr/>
            <p:nvPr/>
          </p:nvSpPr>
          <p:spPr>
            <a:xfrm>
              <a:off x="399397" y="0"/>
              <a:ext cx="386804" cy="3868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>
                <a:defRPr sz="3100" b="1">
                  <a:latin typeface="Kontrapunkt Bob Bold"/>
                  <a:ea typeface="Kontrapunkt Bob Bold"/>
                  <a:cs typeface="Kontrapunkt Bob Bold"/>
                  <a:sym typeface="Kontrapunkt Bob Bold"/>
                </a:defRPr>
              </a:pPr>
              <a:endParaRPr/>
            </a:p>
          </p:txBody>
        </p:sp>
        <p:sp>
          <p:nvSpPr>
            <p:cNvPr id="219" name="Shape 3931"/>
            <p:cNvSpPr/>
            <p:nvPr/>
          </p:nvSpPr>
          <p:spPr>
            <a:xfrm>
              <a:off x="-1" y="465283"/>
              <a:ext cx="1203749" cy="21470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76" h="21600" extrusionOk="0">
                  <a:moveTo>
                    <a:pt x="21191" y="8000"/>
                  </a:moveTo>
                  <a:cubicBezTo>
                    <a:pt x="17435" y="1333"/>
                    <a:pt x="17435" y="1333"/>
                    <a:pt x="17435" y="1333"/>
                  </a:cubicBezTo>
                  <a:cubicBezTo>
                    <a:pt x="17200" y="533"/>
                    <a:pt x="16261" y="0"/>
                    <a:pt x="14852" y="0"/>
                  </a:cubicBezTo>
                  <a:cubicBezTo>
                    <a:pt x="6400" y="0"/>
                    <a:pt x="6400" y="0"/>
                    <a:pt x="6400" y="0"/>
                  </a:cubicBezTo>
                  <a:cubicBezTo>
                    <a:pt x="5461" y="0"/>
                    <a:pt x="4756" y="267"/>
                    <a:pt x="4287" y="667"/>
                  </a:cubicBezTo>
                  <a:cubicBezTo>
                    <a:pt x="4052" y="800"/>
                    <a:pt x="4052" y="800"/>
                    <a:pt x="4052" y="933"/>
                  </a:cubicBezTo>
                  <a:lnTo>
                    <a:pt x="4052" y="933"/>
                  </a:lnTo>
                  <a:lnTo>
                    <a:pt x="3817" y="1067"/>
                  </a:lnTo>
                  <a:cubicBezTo>
                    <a:pt x="61" y="8000"/>
                    <a:pt x="61" y="8000"/>
                    <a:pt x="61" y="8000"/>
                  </a:cubicBezTo>
                  <a:cubicBezTo>
                    <a:pt x="-174" y="8400"/>
                    <a:pt x="296" y="8933"/>
                    <a:pt x="1000" y="9067"/>
                  </a:cubicBezTo>
                  <a:cubicBezTo>
                    <a:pt x="1939" y="9200"/>
                    <a:pt x="2878" y="8933"/>
                    <a:pt x="3113" y="8533"/>
                  </a:cubicBezTo>
                  <a:cubicBezTo>
                    <a:pt x="5930" y="3067"/>
                    <a:pt x="5930" y="3067"/>
                    <a:pt x="5930" y="3067"/>
                  </a:cubicBezTo>
                  <a:cubicBezTo>
                    <a:pt x="6165" y="3067"/>
                    <a:pt x="6165" y="3067"/>
                    <a:pt x="6400" y="3067"/>
                  </a:cubicBezTo>
                  <a:cubicBezTo>
                    <a:pt x="6635" y="3067"/>
                    <a:pt x="6635" y="3067"/>
                    <a:pt x="6635" y="3067"/>
                  </a:cubicBezTo>
                  <a:cubicBezTo>
                    <a:pt x="1939" y="12800"/>
                    <a:pt x="1939" y="12800"/>
                    <a:pt x="1939" y="12800"/>
                  </a:cubicBezTo>
                  <a:cubicBezTo>
                    <a:pt x="6635" y="12800"/>
                    <a:pt x="6635" y="12800"/>
                    <a:pt x="6635" y="12800"/>
                  </a:cubicBezTo>
                  <a:cubicBezTo>
                    <a:pt x="6635" y="20667"/>
                    <a:pt x="6635" y="20667"/>
                    <a:pt x="6635" y="20667"/>
                  </a:cubicBezTo>
                  <a:cubicBezTo>
                    <a:pt x="6635" y="21200"/>
                    <a:pt x="7574" y="21600"/>
                    <a:pt x="8513" y="21600"/>
                  </a:cubicBezTo>
                  <a:cubicBezTo>
                    <a:pt x="9452" y="21600"/>
                    <a:pt x="10156" y="21200"/>
                    <a:pt x="10156" y="20667"/>
                  </a:cubicBezTo>
                  <a:cubicBezTo>
                    <a:pt x="10156" y="12800"/>
                    <a:pt x="10156" y="12800"/>
                    <a:pt x="10156" y="12800"/>
                  </a:cubicBezTo>
                  <a:cubicBezTo>
                    <a:pt x="11330" y="12800"/>
                    <a:pt x="11330" y="12800"/>
                    <a:pt x="11330" y="12800"/>
                  </a:cubicBezTo>
                  <a:cubicBezTo>
                    <a:pt x="11330" y="20667"/>
                    <a:pt x="11330" y="20667"/>
                    <a:pt x="11330" y="20667"/>
                  </a:cubicBezTo>
                  <a:cubicBezTo>
                    <a:pt x="11330" y="21200"/>
                    <a:pt x="12035" y="21600"/>
                    <a:pt x="12974" y="21600"/>
                  </a:cubicBezTo>
                  <a:cubicBezTo>
                    <a:pt x="13913" y="21600"/>
                    <a:pt x="14852" y="21200"/>
                    <a:pt x="14852" y="20667"/>
                  </a:cubicBezTo>
                  <a:cubicBezTo>
                    <a:pt x="14852" y="12800"/>
                    <a:pt x="14852" y="12800"/>
                    <a:pt x="14852" y="12800"/>
                  </a:cubicBezTo>
                  <a:cubicBezTo>
                    <a:pt x="19313" y="12800"/>
                    <a:pt x="19313" y="12800"/>
                    <a:pt x="19313" y="12800"/>
                  </a:cubicBezTo>
                  <a:cubicBezTo>
                    <a:pt x="14617" y="3067"/>
                    <a:pt x="14617" y="3067"/>
                    <a:pt x="14617" y="3067"/>
                  </a:cubicBezTo>
                  <a:cubicBezTo>
                    <a:pt x="14852" y="3067"/>
                    <a:pt x="14852" y="3067"/>
                    <a:pt x="14852" y="3067"/>
                  </a:cubicBezTo>
                  <a:cubicBezTo>
                    <a:pt x="15087" y="3067"/>
                    <a:pt x="15087" y="3067"/>
                    <a:pt x="15087" y="3067"/>
                  </a:cubicBezTo>
                  <a:cubicBezTo>
                    <a:pt x="18374" y="8533"/>
                    <a:pt x="18374" y="8533"/>
                    <a:pt x="18374" y="8533"/>
                  </a:cubicBezTo>
                  <a:cubicBezTo>
                    <a:pt x="18609" y="8933"/>
                    <a:pt x="19548" y="9200"/>
                    <a:pt x="20252" y="9067"/>
                  </a:cubicBezTo>
                  <a:cubicBezTo>
                    <a:pt x="21191" y="8933"/>
                    <a:pt x="21426" y="8400"/>
                    <a:pt x="21191" y="800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>
                <a:defRPr sz="3100" b="1">
                  <a:latin typeface="Kontrapunkt Bob Bold"/>
                  <a:ea typeface="Kontrapunkt Bob Bold"/>
                  <a:cs typeface="Kontrapunkt Bob Bold"/>
                  <a:sym typeface="Kontrapunkt Bob Bold"/>
                </a:defRPr>
              </a:pPr>
              <a:endParaRPr/>
            </a:p>
          </p:txBody>
        </p:sp>
      </p:grpSp>
      <p:sp>
        <p:nvSpPr>
          <p:cNvPr id="65" name="TextBox 64"/>
          <p:cNvSpPr txBox="1"/>
          <p:nvPr/>
        </p:nvSpPr>
        <p:spPr>
          <a:xfrm flipH="1">
            <a:off x="2506098" y="5150135"/>
            <a:ext cx="3854930" cy="677072"/>
          </a:xfrm>
          <a:prstGeom prst="rect">
            <a:avLst/>
          </a:prstGeom>
          <a:noFill/>
        </p:spPr>
        <p:txBody>
          <a:bodyPr wrap="square" lIns="182843" tIns="91422" rIns="182843" bIns="91422" rtlCol="0">
            <a:spAutoFit/>
          </a:bodyPr>
          <a:lstStyle/>
          <a:p>
            <a:pPr algn="ctr"/>
            <a:r>
              <a:rPr lang="en-US" sz="3200" b="1" dirty="0">
                <a:cs typeface="Lato Light"/>
              </a:rPr>
              <a:t>Religious context</a:t>
            </a:r>
            <a:endParaRPr lang="id-ID" sz="3200" b="1" dirty="0">
              <a:cs typeface="Lato Light"/>
            </a:endParaRPr>
          </a:p>
        </p:txBody>
      </p:sp>
      <p:sp>
        <p:nvSpPr>
          <p:cNvPr id="106" name="Rectangle 105"/>
          <p:cNvSpPr/>
          <p:nvPr/>
        </p:nvSpPr>
        <p:spPr>
          <a:xfrm flipH="1">
            <a:off x="2793087" y="5713054"/>
            <a:ext cx="3017274" cy="1050957"/>
          </a:xfrm>
          <a:prstGeom prst="rect">
            <a:avLst/>
          </a:prstGeom>
        </p:spPr>
        <p:txBody>
          <a:bodyPr wrap="square" lIns="182843" tIns="91422" rIns="182843" bIns="91422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BR" sz="2000" dirty="0">
                <a:latin typeface="Lato Light"/>
                <a:cs typeface="Lato Light"/>
              </a:rPr>
              <a:t>Aggregate-level religious statistics</a:t>
            </a:r>
            <a:endParaRPr lang="en-US" sz="2000" dirty="0">
              <a:latin typeface="Lato Light"/>
              <a:cs typeface="Lato Light"/>
            </a:endParaRPr>
          </a:p>
        </p:txBody>
      </p:sp>
      <p:sp>
        <p:nvSpPr>
          <p:cNvPr id="39" name="TextBox 38"/>
          <p:cNvSpPr txBox="1"/>
          <p:nvPr/>
        </p:nvSpPr>
        <p:spPr>
          <a:xfrm flipH="1">
            <a:off x="784698" y="612355"/>
            <a:ext cx="2222187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>
                <a:solidFill>
                  <a:schemeClr val="accent1"/>
                </a:solidFill>
                <a:latin typeface="Lato Light"/>
                <a:cs typeface="Lato Light"/>
              </a:rPr>
              <a:t>How do the religious characteristics of </a:t>
            </a:r>
            <a:r>
              <a:rPr lang="en-US" sz="4800" dirty="0">
                <a:solidFill>
                  <a:srgbClr val="1FB18A"/>
                </a:solidFill>
                <a:latin typeface="Lato Light"/>
                <a:cs typeface="Lato Light"/>
              </a:rPr>
              <a:t>places</a:t>
            </a:r>
            <a:r>
              <a:rPr lang="en-US" sz="4800" dirty="0">
                <a:solidFill>
                  <a:schemeClr val="accent1"/>
                </a:solidFill>
                <a:latin typeface="Lato Light"/>
                <a:cs typeface="Lato Light"/>
              </a:rPr>
              <a:t> influence the </a:t>
            </a:r>
            <a:r>
              <a:rPr lang="en-US" sz="4800" dirty="0">
                <a:solidFill>
                  <a:srgbClr val="1FB18A"/>
                </a:solidFill>
                <a:latin typeface="Lato Light"/>
                <a:cs typeface="Lato Light"/>
              </a:rPr>
              <a:t>people</a:t>
            </a:r>
            <a:r>
              <a:rPr lang="en-US" sz="4800" dirty="0">
                <a:solidFill>
                  <a:schemeClr val="accent1"/>
                </a:solidFill>
                <a:latin typeface="Lato Light"/>
                <a:cs typeface="Lato Light"/>
              </a:rPr>
              <a:t> who live there?</a:t>
            </a:r>
            <a:endParaRPr lang="en-US" sz="4800" dirty="0">
              <a:latin typeface="Lato Light"/>
              <a:cs typeface="Lato Light"/>
            </a:endParaRPr>
          </a:p>
        </p:txBody>
      </p:sp>
      <p:grpSp>
        <p:nvGrpSpPr>
          <p:cNvPr id="41" name="Group 3932"/>
          <p:cNvGrpSpPr/>
          <p:nvPr/>
        </p:nvGrpSpPr>
        <p:grpSpPr>
          <a:xfrm flipH="1">
            <a:off x="11594804" y="6167777"/>
            <a:ext cx="363656" cy="742256"/>
            <a:chOff x="0" y="0"/>
            <a:chExt cx="1203747" cy="2612311"/>
          </a:xfrm>
        </p:grpSpPr>
        <p:sp>
          <p:nvSpPr>
            <p:cNvPr id="42" name="Shape 3930"/>
            <p:cNvSpPr/>
            <p:nvPr/>
          </p:nvSpPr>
          <p:spPr>
            <a:xfrm>
              <a:off x="399397" y="0"/>
              <a:ext cx="386804" cy="3868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>
                <a:defRPr sz="3100" b="1">
                  <a:latin typeface="Kontrapunkt Bob Bold"/>
                  <a:ea typeface="Kontrapunkt Bob Bold"/>
                  <a:cs typeface="Kontrapunkt Bob Bold"/>
                  <a:sym typeface="Kontrapunkt Bob Bold"/>
                </a:defRPr>
              </a:pPr>
              <a:endParaRPr/>
            </a:p>
          </p:txBody>
        </p:sp>
        <p:sp>
          <p:nvSpPr>
            <p:cNvPr id="43" name="Shape 3931"/>
            <p:cNvSpPr/>
            <p:nvPr/>
          </p:nvSpPr>
          <p:spPr>
            <a:xfrm>
              <a:off x="-1" y="465283"/>
              <a:ext cx="1203749" cy="21470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76" h="21600" extrusionOk="0">
                  <a:moveTo>
                    <a:pt x="21191" y="8000"/>
                  </a:moveTo>
                  <a:cubicBezTo>
                    <a:pt x="17435" y="1333"/>
                    <a:pt x="17435" y="1333"/>
                    <a:pt x="17435" y="1333"/>
                  </a:cubicBezTo>
                  <a:cubicBezTo>
                    <a:pt x="17200" y="533"/>
                    <a:pt x="16261" y="0"/>
                    <a:pt x="14852" y="0"/>
                  </a:cubicBezTo>
                  <a:cubicBezTo>
                    <a:pt x="6400" y="0"/>
                    <a:pt x="6400" y="0"/>
                    <a:pt x="6400" y="0"/>
                  </a:cubicBezTo>
                  <a:cubicBezTo>
                    <a:pt x="5461" y="0"/>
                    <a:pt x="4756" y="267"/>
                    <a:pt x="4287" y="667"/>
                  </a:cubicBezTo>
                  <a:cubicBezTo>
                    <a:pt x="4052" y="800"/>
                    <a:pt x="4052" y="800"/>
                    <a:pt x="4052" y="933"/>
                  </a:cubicBezTo>
                  <a:lnTo>
                    <a:pt x="4052" y="933"/>
                  </a:lnTo>
                  <a:lnTo>
                    <a:pt x="3817" y="1067"/>
                  </a:lnTo>
                  <a:cubicBezTo>
                    <a:pt x="61" y="8000"/>
                    <a:pt x="61" y="8000"/>
                    <a:pt x="61" y="8000"/>
                  </a:cubicBezTo>
                  <a:cubicBezTo>
                    <a:pt x="-174" y="8400"/>
                    <a:pt x="296" y="8933"/>
                    <a:pt x="1000" y="9067"/>
                  </a:cubicBezTo>
                  <a:cubicBezTo>
                    <a:pt x="1939" y="9200"/>
                    <a:pt x="2878" y="8933"/>
                    <a:pt x="3113" y="8533"/>
                  </a:cubicBezTo>
                  <a:cubicBezTo>
                    <a:pt x="5930" y="3067"/>
                    <a:pt x="5930" y="3067"/>
                    <a:pt x="5930" y="3067"/>
                  </a:cubicBezTo>
                  <a:cubicBezTo>
                    <a:pt x="6165" y="3067"/>
                    <a:pt x="6165" y="3067"/>
                    <a:pt x="6400" y="3067"/>
                  </a:cubicBezTo>
                  <a:cubicBezTo>
                    <a:pt x="6635" y="3067"/>
                    <a:pt x="6635" y="3067"/>
                    <a:pt x="6635" y="3067"/>
                  </a:cubicBezTo>
                  <a:cubicBezTo>
                    <a:pt x="1939" y="12800"/>
                    <a:pt x="1939" y="12800"/>
                    <a:pt x="1939" y="12800"/>
                  </a:cubicBezTo>
                  <a:cubicBezTo>
                    <a:pt x="6635" y="12800"/>
                    <a:pt x="6635" y="12800"/>
                    <a:pt x="6635" y="12800"/>
                  </a:cubicBezTo>
                  <a:cubicBezTo>
                    <a:pt x="6635" y="20667"/>
                    <a:pt x="6635" y="20667"/>
                    <a:pt x="6635" y="20667"/>
                  </a:cubicBezTo>
                  <a:cubicBezTo>
                    <a:pt x="6635" y="21200"/>
                    <a:pt x="7574" y="21600"/>
                    <a:pt x="8513" y="21600"/>
                  </a:cubicBezTo>
                  <a:cubicBezTo>
                    <a:pt x="9452" y="21600"/>
                    <a:pt x="10156" y="21200"/>
                    <a:pt x="10156" y="20667"/>
                  </a:cubicBezTo>
                  <a:cubicBezTo>
                    <a:pt x="10156" y="12800"/>
                    <a:pt x="10156" y="12800"/>
                    <a:pt x="10156" y="12800"/>
                  </a:cubicBezTo>
                  <a:cubicBezTo>
                    <a:pt x="11330" y="12800"/>
                    <a:pt x="11330" y="12800"/>
                    <a:pt x="11330" y="12800"/>
                  </a:cubicBezTo>
                  <a:cubicBezTo>
                    <a:pt x="11330" y="20667"/>
                    <a:pt x="11330" y="20667"/>
                    <a:pt x="11330" y="20667"/>
                  </a:cubicBezTo>
                  <a:cubicBezTo>
                    <a:pt x="11330" y="21200"/>
                    <a:pt x="12035" y="21600"/>
                    <a:pt x="12974" y="21600"/>
                  </a:cubicBezTo>
                  <a:cubicBezTo>
                    <a:pt x="13913" y="21600"/>
                    <a:pt x="14852" y="21200"/>
                    <a:pt x="14852" y="20667"/>
                  </a:cubicBezTo>
                  <a:cubicBezTo>
                    <a:pt x="14852" y="12800"/>
                    <a:pt x="14852" y="12800"/>
                    <a:pt x="14852" y="12800"/>
                  </a:cubicBezTo>
                  <a:cubicBezTo>
                    <a:pt x="19313" y="12800"/>
                    <a:pt x="19313" y="12800"/>
                    <a:pt x="19313" y="12800"/>
                  </a:cubicBezTo>
                  <a:cubicBezTo>
                    <a:pt x="14617" y="3067"/>
                    <a:pt x="14617" y="3067"/>
                    <a:pt x="14617" y="3067"/>
                  </a:cubicBezTo>
                  <a:cubicBezTo>
                    <a:pt x="14852" y="3067"/>
                    <a:pt x="14852" y="3067"/>
                    <a:pt x="14852" y="3067"/>
                  </a:cubicBezTo>
                  <a:cubicBezTo>
                    <a:pt x="15087" y="3067"/>
                    <a:pt x="15087" y="3067"/>
                    <a:pt x="15087" y="3067"/>
                  </a:cubicBezTo>
                  <a:cubicBezTo>
                    <a:pt x="18374" y="8533"/>
                    <a:pt x="18374" y="8533"/>
                    <a:pt x="18374" y="8533"/>
                  </a:cubicBezTo>
                  <a:cubicBezTo>
                    <a:pt x="18609" y="8933"/>
                    <a:pt x="19548" y="9200"/>
                    <a:pt x="20252" y="9067"/>
                  </a:cubicBezTo>
                  <a:cubicBezTo>
                    <a:pt x="21191" y="8933"/>
                    <a:pt x="21426" y="8400"/>
                    <a:pt x="21191" y="800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>
                <a:defRPr sz="3100" b="1">
                  <a:latin typeface="Kontrapunkt Bob Bold"/>
                  <a:ea typeface="Kontrapunkt Bob Bold"/>
                  <a:cs typeface="Kontrapunkt Bob Bold"/>
                  <a:sym typeface="Kontrapunkt Bob Bold"/>
                </a:defRPr>
              </a:pPr>
              <a:endParaRPr/>
            </a:p>
          </p:txBody>
        </p:sp>
      </p:grpSp>
      <p:grpSp>
        <p:nvGrpSpPr>
          <p:cNvPr id="56" name="Group 3929"/>
          <p:cNvGrpSpPr/>
          <p:nvPr/>
        </p:nvGrpSpPr>
        <p:grpSpPr>
          <a:xfrm flipH="1">
            <a:off x="11211035" y="6167777"/>
            <a:ext cx="337415" cy="742256"/>
            <a:chOff x="0" y="0"/>
            <a:chExt cx="1037079" cy="2617920"/>
          </a:xfrm>
        </p:grpSpPr>
        <p:sp>
          <p:nvSpPr>
            <p:cNvPr id="57" name="Shape 3927"/>
            <p:cNvSpPr/>
            <p:nvPr/>
          </p:nvSpPr>
          <p:spPr>
            <a:xfrm>
              <a:off x="0" y="448465"/>
              <a:ext cx="1037080" cy="21694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338" y="0"/>
                  </a:moveTo>
                  <a:cubicBezTo>
                    <a:pt x="5538" y="0"/>
                    <a:pt x="5538" y="0"/>
                    <a:pt x="5538" y="0"/>
                  </a:cubicBezTo>
                  <a:cubicBezTo>
                    <a:pt x="1662" y="0"/>
                    <a:pt x="0" y="1580"/>
                    <a:pt x="0" y="2107"/>
                  </a:cubicBezTo>
                  <a:cubicBezTo>
                    <a:pt x="0" y="9746"/>
                    <a:pt x="0" y="9746"/>
                    <a:pt x="0" y="9746"/>
                  </a:cubicBezTo>
                  <a:cubicBezTo>
                    <a:pt x="0" y="10141"/>
                    <a:pt x="831" y="10537"/>
                    <a:pt x="1938" y="10537"/>
                  </a:cubicBezTo>
                  <a:cubicBezTo>
                    <a:pt x="3046" y="10537"/>
                    <a:pt x="3600" y="10141"/>
                    <a:pt x="3600" y="9746"/>
                  </a:cubicBezTo>
                  <a:cubicBezTo>
                    <a:pt x="3600" y="3424"/>
                    <a:pt x="3600" y="3424"/>
                    <a:pt x="3600" y="3424"/>
                  </a:cubicBezTo>
                  <a:cubicBezTo>
                    <a:pt x="5262" y="3424"/>
                    <a:pt x="5262" y="3424"/>
                    <a:pt x="5262" y="3424"/>
                  </a:cubicBezTo>
                  <a:cubicBezTo>
                    <a:pt x="5262" y="9483"/>
                    <a:pt x="5262" y="9483"/>
                    <a:pt x="5262" y="9483"/>
                  </a:cubicBezTo>
                  <a:cubicBezTo>
                    <a:pt x="5262" y="9483"/>
                    <a:pt x="5262" y="9615"/>
                    <a:pt x="5262" y="9746"/>
                  </a:cubicBezTo>
                  <a:cubicBezTo>
                    <a:pt x="5262" y="20283"/>
                    <a:pt x="5262" y="20283"/>
                    <a:pt x="5262" y="20283"/>
                  </a:cubicBezTo>
                  <a:cubicBezTo>
                    <a:pt x="5262" y="21073"/>
                    <a:pt x="6369" y="21600"/>
                    <a:pt x="7754" y="21600"/>
                  </a:cubicBezTo>
                  <a:cubicBezTo>
                    <a:pt x="9138" y="21600"/>
                    <a:pt x="10246" y="21073"/>
                    <a:pt x="10246" y="20283"/>
                  </a:cubicBezTo>
                  <a:cubicBezTo>
                    <a:pt x="10246" y="10932"/>
                    <a:pt x="10246" y="10932"/>
                    <a:pt x="10246" y="10932"/>
                  </a:cubicBezTo>
                  <a:cubicBezTo>
                    <a:pt x="11354" y="10932"/>
                    <a:pt x="11354" y="10932"/>
                    <a:pt x="11354" y="10932"/>
                  </a:cubicBezTo>
                  <a:cubicBezTo>
                    <a:pt x="11354" y="20283"/>
                    <a:pt x="11354" y="20283"/>
                    <a:pt x="11354" y="20283"/>
                  </a:cubicBezTo>
                  <a:cubicBezTo>
                    <a:pt x="11354" y="21073"/>
                    <a:pt x="12462" y="21600"/>
                    <a:pt x="13846" y="21600"/>
                  </a:cubicBezTo>
                  <a:cubicBezTo>
                    <a:pt x="15231" y="21600"/>
                    <a:pt x="16338" y="21073"/>
                    <a:pt x="16338" y="20283"/>
                  </a:cubicBezTo>
                  <a:cubicBezTo>
                    <a:pt x="16338" y="3424"/>
                    <a:pt x="16338" y="3424"/>
                    <a:pt x="16338" y="3424"/>
                  </a:cubicBezTo>
                  <a:cubicBezTo>
                    <a:pt x="17723" y="3424"/>
                    <a:pt x="17723" y="3424"/>
                    <a:pt x="17723" y="3424"/>
                  </a:cubicBezTo>
                  <a:cubicBezTo>
                    <a:pt x="17723" y="9746"/>
                    <a:pt x="17723" y="9746"/>
                    <a:pt x="17723" y="9746"/>
                  </a:cubicBezTo>
                  <a:cubicBezTo>
                    <a:pt x="17723" y="10141"/>
                    <a:pt x="18554" y="10537"/>
                    <a:pt x="19662" y="10537"/>
                  </a:cubicBezTo>
                  <a:cubicBezTo>
                    <a:pt x="20769" y="10537"/>
                    <a:pt x="21600" y="10141"/>
                    <a:pt x="21600" y="9746"/>
                  </a:cubicBezTo>
                  <a:cubicBezTo>
                    <a:pt x="21600" y="1976"/>
                    <a:pt x="21600" y="1976"/>
                    <a:pt x="21600" y="1976"/>
                  </a:cubicBezTo>
                  <a:cubicBezTo>
                    <a:pt x="21600" y="1317"/>
                    <a:pt x="19938" y="0"/>
                    <a:pt x="16338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>
                <a:defRPr sz="3100" b="1">
                  <a:latin typeface="Kontrapunkt Bob Bold"/>
                  <a:ea typeface="Kontrapunkt Bob Bold"/>
                  <a:cs typeface="Kontrapunkt Bob Bold"/>
                  <a:sym typeface="Kontrapunkt Bob Bold"/>
                </a:defRPr>
              </a:pPr>
              <a:endParaRPr/>
            </a:p>
          </p:txBody>
        </p:sp>
        <p:sp>
          <p:nvSpPr>
            <p:cNvPr id="58" name="Shape 3928"/>
            <p:cNvSpPr/>
            <p:nvPr/>
          </p:nvSpPr>
          <p:spPr>
            <a:xfrm>
              <a:off x="319533" y="0"/>
              <a:ext cx="414836" cy="4092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>
                <a:defRPr sz="3100" b="1">
                  <a:latin typeface="Kontrapunkt Bob Bold"/>
                  <a:ea typeface="Kontrapunkt Bob Bold"/>
                  <a:cs typeface="Kontrapunkt Bob Bold"/>
                  <a:sym typeface="Kontrapunkt Bob Bold"/>
                </a:defRPr>
              </a:pPr>
              <a:endParaRPr/>
            </a:p>
          </p:txBody>
        </p:sp>
      </p:grpSp>
      <p:grpSp>
        <p:nvGrpSpPr>
          <p:cNvPr id="59" name="Group 3932"/>
          <p:cNvGrpSpPr/>
          <p:nvPr/>
        </p:nvGrpSpPr>
        <p:grpSpPr>
          <a:xfrm flipH="1">
            <a:off x="10803844" y="6172142"/>
            <a:ext cx="363656" cy="742256"/>
            <a:chOff x="0" y="0"/>
            <a:chExt cx="1203747" cy="2612311"/>
          </a:xfrm>
        </p:grpSpPr>
        <p:sp>
          <p:nvSpPr>
            <p:cNvPr id="64" name="Shape 3930"/>
            <p:cNvSpPr/>
            <p:nvPr/>
          </p:nvSpPr>
          <p:spPr>
            <a:xfrm>
              <a:off x="399397" y="0"/>
              <a:ext cx="386804" cy="3868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>
                <a:defRPr sz="3100" b="1">
                  <a:latin typeface="Kontrapunkt Bob Bold"/>
                  <a:ea typeface="Kontrapunkt Bob Bold"/>
                  <a:cs typeface="Kontrapunkt Bob Bold"/>
                  <a:sym typeface="Kontrapunkt Bob Bold"/>
                </a:defRPr>
              </a:pPr>
              <a:endParaRPr/>
            </a:p>
          </p:txBody>
        </p:sp>
        <p:sp>
          <p:nvSpPr>
            <p:cNvPr id="66" name="Shape 3931"/>
            <p:cNvSpPr/>
            <p:nvPr/>
          </p:nvSpPr>
          <p:spPr>
            <a:xfrm>
              <a:off x="-1" y="465283"/>
              <a:ext cx="1203749" cy="21470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76" h="21600" extrusionOk="0">
                  <a:moveTo>
                    <a:pt x="21191" y="8000"/>
                  </a:moveTo>
                  <a:cubicBezTo>
                    <a:pt x="17435" y="1333"/>
                    <a:pt x="17435" y="1333"/>
                    <a:pt x="17435" y="1333"/>
                  </a:cubicBezTo>
                  <a:cubicBezTo>
                    <a:pt x="17200" y="533"/>
                    <a:pt x="16261" y="0"/>
                    <a:pt x="14852" y="0"/>
                  </a:cubicBezTo>
                  <a:cubicBezTo>
                    <a:pt x="6400" y="0"/>
                    <a:pt x="6400" y="0"/>
                    <a:pt x="6400" y="0"/>
                  </a:cubicBezTo>
                  <a:cubicBezTo>
                    <a:pt x="5461" y="0"/>
                    <a:pt x="4756" y="267"/>
                    <a:pt x="4287" y="667"/>
                  </a:cubicBezTo>
                  <a:cubicBezTo>
                    <a:pt x="4052" y="800"/>
                    <a:pt x="4052" y="800"/>
                    <a:pt x="4052" y="933"/>
                  </a:cubicBezTo>
                  <a:lnTo>
                    <a:pt x="4052" y="933"/>
                  </a:lnTo>
                  <a:lnTo>
                    <a:pt x="3817" y="1067"/>
                  </a:lnTo>
                  <a:cubicBezTo>
                    <a:pt x="61" y="8000"/>
                    <a:pt x="61" y="8000"/>
                    <a:pt x="61" y="8000"/>
                  </a:cubicBezTo>
                  <a:cubicBezTo>
                    <a:pt x="-174" y="8400"/>
                    <a:pt x="296" y="8933"/>
                    <a:pt x="1000" y="9067"/>
                  </a:cubicBezTo>
                  <a:cubicBezTo>
                    <a:pt x="1939" y="9200"/>
                    <a:pt x="2878" y="8933"/>
                    <a:pt x="3113" y="8533"/>
                  </a:cubicBezTo>
                  <a:cubicBezTo>
                    <a:pt x="5930" y="3067"/>
                    <a:pt x="5930" y="3067"/>
                    <a:pt x="5930" y="3067"/>
                  </a:cubicBezTo>
                  <a:cubicBezTo>
                    <a:pt x="6165" y="3067"/>
                    <a:pt x="6165" y="3067"/>
                    <a:pt x="6400" y="3067"/>
                  </a:cubicBezTo>
                  <a:cubicBezTo>
                    <a:pt x="6635" y="3067"/>
                    <a:pt x="6635" y="3067"/>
                    <a:pt x="6635" y="3067"/>
                  </a:cubicBezTo>
                  <a:cubicBezTo>
                    <a:pt x="1939" y="12800"/>
                    <a:pt x="1939" y="12800"/>
                    <a:pt x="1939" y="12800"/>
                  </a:cubicBezTo>
                  <a:cubicBezTo>
                    <a:pt x="6635" y="12800"/>
                    <a:pt x="6635" y="12800"/>
                    <a:pt x="6635" y="12800"/>
                  </a:cubicBezTo>
                  <a:cubicBezTo>
                    <a:pt x="6635" y="20667"/>
                    <a:pt x="6635" y="20667"/>
                    <a:pt x="6635" y="20667"/>
                  </a:cubicBezTo>
                  <a:cubicBezTo>
                    <a:pt x="6635" y="21200"/>
                    <a:pt x="7574" y="21600"/>
                    <a:pt x="8513" y="21600"/>
                  </a:cubicBezTo>
                  <a:cubicBezTo>
                    <a:pt x="9452" y="21600"/>
                    <a:pt x="10156" y="21200"/>
                    <a:pt x="10156" y="20667"/>
                  </a:cubicBezTo>
                  <a:cubicBezTo>
                    <a:pt x="10156" y="12800"/>
                    <a:pt x="10156" y="12800"/>
                    <a:pt x="10156" y="12800"/>
                  </a:cubicBezTo>
                  <a:cubicBezTo>
                    <a:pt x="11330" y="12800"/>
                    <a:pt x="11330" y="12800"/>
                    <a:pt x="11330" y="12800"/>
                  </a:cubicBezTo>
                  <a:cubicBezTo>
                    <a:pt x="11330" y="20667"/>
                    <a:pt x="11330" y="20667"/>
                    <a:pt x="11330" y="20667"/>
                  </a:cubicBezTo>
                  <a:cubicBezTo>
                    <a:pt x="11330" y="21200"/>
                    <a:pt x="12035" y="21600"/>
                    <a:pt x="12974" y="21600"/>
                  </a:cubicBezTo>
                  <a:cubicBezTo>
                    <a:pt x="13913" y="21600"/>
                    <a:pt x="14852" y="21200"/>
                    <a:pt x="14852" y="20667"/>
                  </a:cubicBezTo>
                  <a:cubicBezTo>
                    <a:pt x="14852" y="12800"/>
                    <a:pt x="14852" y="12800"/>
                    <a:pt x="14852" y="12800"/>
                  </a:cubicBezTo>
                  <a:cubicBezTo>
                    <a:pt x="19313" y="12800"/>
                    <a:pt x="19313" y="12800"/>
                    <a:pt x="19313" y="12800"/>
                  </a:cubicBezTo>
                  <a:cubicBezTo>
                    <a:pt x="14617" y="3067"/>
                    <a:pt x="14617" y="3067"/>
                    <a:pt x="14617" y="3067"/>
                  </a:cubicBezTo>
                  <a:cubicBezTo>
                    <a:pt x="14852" y="3067"/>
                    <a:pt x="14852" y="3067"/>
                    <a:pt x="14852" y="3067"/>
                  </a:cubicBezTo>
                  <a:cubicBezTo>
                    <a:pt x="15087" y="3067"/>
                    <a:pt x="15087" y="3067"/>
                    <a:pt x="15087" y="3067"/>
                  </a:cubicBezTo>
                  <a:cubicBezTo>
                    <a:pt x="18374" y="8533"/>
                    <a:pt x="18374" y="8533"/>
                    <a:pt x="18374" y="8533"/>
                  </a:cubicBezTo>
                  <a:cubicBezTo>
                    <a:pt x="18609" y="8933"/>
                    <a:pt x="19548" y="9200"/>
                    <a:pt x="20252" y="9067"/>
                  </a:cubicBezTo>
                  <a:cubicBezTo>
                    <a:pt x="21191" y="8933"/>
                    <a:pt x="21426" y="8400"/>
                    <a:pt x="21191" y="800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>
                <a:defRPr sz="3100" b="1">
                  <a:latin typeface="Kontrapunkt Bob Bold"/>
                  <a:ea typeface="Kontrapunkt Bob Bold"/>
                  <a:cs typeface="Kontrapunkt Bob Bold"/>
                  <a:sym typeface="Kontrapunkt Bob Bold"/>
                </a:defRPr>
              </a:pPr>
              <a:endParaRPr/>
            </a:p>
          </p:txBody>
        </p:sp>
      </p:grpSp>
      <p:sp>
        <p:nvSpPr>
          <p:cNvPr id="5" name="Arc 4"/>
          <p:cNvSpPr/>
          <p:nvPr/>
        </p:nvSpPr>
        <p:spPr>
          <a:xfrm rot="3911332" flipH="1">
            <a:off x="2623242" y="1633656"/>
            <a:ext cx="18328301" cy="19560769"/>
          </a:xfrm>
          <a:prstGeom prst="arc">
            <a:avLst>
              <a:gd name="adj1" fmla="val 17447141"/>
              <a:gd name="adj2" fmla="val 884503"/>
            </a:avLst>
          </a:prstGeom>
          <a:ln w="76200">
            <a:headEnd type="arrow" w="med" len="med"/>
            <a:tailEnd type="oval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3" name="Group 3929"/>
          <p:cNvGrpSpPr/>
          <p:nvPr/>
        </p:nvGrpSpPr>
        <p:grpSpPr>
          <a:xfrm flipH="1">
            <a:off x="10422893" y="6167777"/>
            <a:ext cx="337415" cy="742256"/>
            <a:chOff x="0" y="0"/>
            <a:chExt cx="1037079" cy="2617920"/>
          </a:xfrm>
        </p:grpSpPr>
        <p:sp>
          <p:nvSpPr>
            <p:cNvPr id="254" name="Shape 3927"/>
            <p:cNvSpPr/>
            <p:nvPr/>
          </p:nvSpPr>
          <p:spPr>
            <a:xfrm>
              <a:off x="0" y="448465"/>
              <a:ext cx="1037080" cy="21694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338" y="0"/>
                  </a:moveTo>
                  <a:cubicBezTo>
                    <a:pt x="5538" y="0"/>
                    <a:pt x="5538" y="0"/>
                    <a:pt x="5538" y="0"/>
                  </a:cubicBezTo>
                  <a:cubicBezTo>
                    <a:pt x="1662" y="0"/>
                    <a:pt x="0" y="1580"/>
                    <a:pt x="0" y="2107"/>
                  </a:cubicBezTo>
                  <a:cubicBezTo>
                    <a:pt x="0" y="9746"/>
                    <a:pt x="0" y="9746"/>
                    <a:pt x="0" y="9746"/>
                  </a:cubicBezTo>
                  <a:cubicBezTo>
                    <a:pt x="0" y="10141"/>
                    <a:pt x="831" y="10537"/>
                    <a:pt x="1938" y="10537"/>
                  </a:cubicBezTo>
                  <a:cubicBezTo>
                    <a:pt x="3046" y="10537"/>
                    <a:pt x="3600" y="10141"/>
                    <a:pt x="3600" y="9746"/>
                  </a:cubicBezTo>
                  <a:cubicBezTo>
                    <a:pt x="3600" y="3424"/>
                    <a:pt x="3600" y="3424"/>
                    <a:pt x="3600" y="3424"/>
                  </a:cubicBezTo>
                  <a:cubicBezTo>
                    <a:pt x="5262" y="3424"/>
                    <a:pt x="5262" y="3424"/>
                    <a:pt x="5262" y="3424"/>
                  </a:cubicBezTo>
                  <a:cubicBezTo>
                    <a:pt x="5262" y="9483"/>
                    <a:pt x="5262" y="9483"/>
                    <a:pt x="5262" y="9483"/>
                  </a:cubicBezTo>
                  <a:cubicBezTo>
                    <a:pt x="5262" y="9483"/>
                    <a:pt x="5262" y="9615"/>
                    <a:pt x="5262" y="9746"/>
                  </a:cubicBezTo>
                  <a:cubicBezTo>
                    <a:pt x="5262" y="20283"/>
                    <a:pt x="5262" y="20283"/>
                    <a:pt x="5262" y="20283"/>
                  </a:cubicBezTo>
                  <a:cubicBezTo>
                    <a:pt x="5262" y="21073"/>
                    <a:pt x="6369" y="21600"/>
                    <a:pt x="7754" y="21600"/>
                  </a:cubicBezTo>
                  <a:cubicBezTo>
                    <a:pt x="9138" y="21600"/>
                    <a:pt x="10246" y="21073"/>
                    <a:pt x="10246" y="20283"/>
                  </a:cubicBezTo>
                  <a:cubicBezTo>
                    <a:pt x="10246" y="10932"/>
                    <a:pt x="10246" y="10932"/>
                    <a:pt x="10246" y="10932"/>
                  </a:cubicBezTo>
                  <a:cubicBezTo>
                    <a:pt x="11354" y="10932"/>
                    <a:pt x="11354" y="10932"/>
                    <a:pt x="11354" y="10932"/>
                  </a:cubicBezTo>
                  <a:cubicBezTo>
                    <a:pt x="11354" y="20283"/>
                    <a:pt x="11354" y="20283"/>
                    <a:pt x="11354" y="20283"/>
                  </a:cubicBezTo>
                  <a:cubicBezTo>
                    <a:pt x="11354" y="21073"/>
                    <a:pt x="12462" y="21600"/>
                    <a:pt x="13846" y="21600"/>
                  </a:cubicBezTo>
                  <a:cubicBezTo>
                    <a:pt x="15231" y="21600"/>
                    <a:pt x="16338" y="21073"/>
                    <a:pt x="16338" y="20283"/>
                  </a:cubicBezTo>
                  <a:cubicBezTo>
                    <a:pt x="16338" y="3424"/>
                    <a:pt x="16338" y="3424"/>
                    <a:pt x="16338" y="3424"/>
                  </a:cubicBezTo>
                  <a:cubicBezTo>
                    <a:pt x="17723" y="3424"/>
                    <a:pt x="17723" y="3424"/>
                    <a:pt x="17723" y="3424"/>
                  </a:cubicBezTo>
                  <a:cubicBezTo>
                    <a:pt x="17723" y="9746"/>
                    <a:pt x="17723" y="9746"/>
                    <a:pt x="17723" y="9746"/>
                  </a:cubicBezTo>
                  <a:cubicBezTo>
                    <a:pt x="17723" y="10141"/>
                    <a:pt x="18554" y="10537"/>
                    <a:pt x="19662" y="10537"/>
                  </a:cubicBezTo>
                  <a:cubicBezTo>
                    <a:pt x="20769" y="10537"/>
                    <a:pt x="21600" y="10141"/>
                    <a:pt x="21600" y="9746"/>
                  </a:cubicBezTo>
                  <a:cubicBezTo>
                    <a:pt x="21600" y="1976"/>
                    <a:pt x="21600" y="1976"/>
                    <a:pt x="21600" y="1976"/>
                  </a:cubicBezTo>
                  <a:cubicBezTo>
                    <a:pt x="21600" y="1317"/>
                    <a:pt x="19938" y="0"/>
                    <a:pt x="16338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>
                <a:defRPr sz="3100" b="1">
                  <a:latin typeface="Kontrapunkt Bob Bold"/>
                  <a:ea typeface="Kontrapunkt Bob Bold"/>
                  <a:cs typeface="Kontrapunkt Bob Bold"/>
                  <a:sym typeface="Kontrapunkt Bob Bold"/>
                </a:defRPr>
              </a:pPr>
              <a:endParaRPr/>
            </a:p>
          </p:txBody>
        </p:sp>
        <p:sp>
          <p:nvSpPr>
            <p:cNvPr id="255" name="Shape 3928"/>
            <p:cNvSpPr/>
            <p:nvPr/>
          </p:nvSpPr>
          <p:spPr>
            <a:xfrm>
              <a:off x="319533" y="0"/>
              <a:ext cx="414836" cy="4092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>
                <a:defRPr sz="3100" b="1">
                  <a:latin typeface="Kontrapunkt Bob Bold"/>
                  <a:ea typeface="Kontrapunkt Bob Bold"/>
                  <a:cs typeface="Kontrapunkt Bob Bold"/>
                  <a:sym typeface="Kontrapunkt Bob Bold"/>
                </a:defRPr>
              </a:pPr>
              <a:endParaRPr/>
            </a:p>
          </p:txBody>
        </p:sp>
      </p:grpSp>
      <p:grpSp>
        <p:nvGrpSpPr>
          <p:cNvPr id="256" name="Group 3932"/>
          <p:cNvGrpSpPr/>
          <p:nvPr/>
        </p:nvGrpSpPr>
        <p:grpSpPr>
          <a:xfrm flipH="1">
            <a:off x="10012884" y="6165457"/>
            <a:ext cx="363656" cy="742256"/>
            <a:chOff x="0" y="0"/>
            <a:chExt cx="1203747" cy="2612311"/>
          </a:xfrm>
        </p:grpSpPr>
        <p:sp>
          <p:nvSpPr>
            <p:cNvPr id="257" name="Shape 3930"/>
            <p:cNvSpPr/>
            <p:nvPr/>
          </p:nvSpPr>
          <p:spPr>
            <a:xfrm>
              <a:off x="399397" y="0"/>
              <a:ext cx="386804" cy="3868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>
                <a:defRPr sz="3100" b="1">
                  <a:latin typeface="Kontrapunkt Bob Bold"/>
                  <a:ea typeface="Kontrapunkt Bob Bold"/>
                  <a:cs typeface="Kontrapunkt Bob Bold"/>
                  <a:sym typeface="Kontrapunkt Bob Bold"/>
                </a:defRPr>
              </a:pPr>
              <a:endParaRPr/>
            </a:p>
          </p:txBody>
        </p:sp>
        <p:sp>
          <p:nvSpPr>
            <p:cNvPr id="258" name="Shape 3931"/>
            <p:cNvSpPr/>
            <p:nvPr/>
          </p:nvSpPr>
          <p:spPr>
            <a:xfrm>
              <a:off x="-1" y="465283"/>
              <a:ext cx="1203749" cy="21470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76" h="21600" extrusionOk="0">
                  <a:moveTo>
                    <a:pt x="21191" y="8000"/>
                  </a:moveTo>
                  <a:cubicBezTo>
                    <a:pt x="17435" y="1333"/>
                    <a:pt x="17435" y="1333"/>
                    <a:pt x="17435" y="1333"/>
                  </a:cubicBezTo>
                  <a:cubicBezTo>
                    <a:pt x="17200" y="533"/>
                    <a:pt x="16261" y="0"/>
                    <a:pt x="14852" y="0"/>
                  </a:cubicBezTo>
                  <a:cubicBezTo>
                    <a:pt x="6400" y="0"/>
                    <a:pt x="6400" y="0"/>
                    <a:pt x="6400" y="0"/>
                  </a:cubicBezTo>
                  <a:cubicBezTo>
                    <a:pt x="5461" y="0"/>
                    <a:pt x="4756" y="267"/>
                    <a:pt x="4287" y="667"/>
                  </a:cubicBezTo>
                  <a:cubicBezTo>
                    <a:pt x="4052" y="800"/>
                    <a:pt x="4052" y="800"/>
                    <a:pt x="4052" y="933"/>
                  </a:cubicBezTo>
                  <a:lnTo>
                    <a:pt x="4052" y="933"/>
                  </a:lnTo>
                  <a:lnTo>
                    <a:pt x="3817" y="1067"/>
                  </a:lnTo>
                  <a:cubicBezTo>
                    <a:pt x="61" y="8000"/>
                    <a:pt x="61" y="8000"/>
                    <a:pt x="61" y="8000"/>
                  </a:cubicBezTo>
                  <a:cubicBezTo>
                    <a:pt x="-174" y="8400"/>
                    <a:pt x="296" y="8933"/>
                    <a:pt x="1000" y="9067"/>
                  </a:cubicBezTo>
                  <a:cubicBezTo>
                    <a:pt x="1939" y="9200"/>
                    <a:pt x="2878" y="8933"/>
                    <a:pt x="3113" y="8533"/>
                  </a:cubicBezTo>
                  <a:cubicBezTo>
                    <a:pt x="5930" y="3067"/>
                    <a:pt x="5930" y="3067"/>
                    <a:pt x="5930" y="3067"/>
                  </a:cubicBezTo>
                  <a:cubicBezTo>
                    <a:pt x="6165" y="3067"/>
                    <a:pt x="6165" y="3067"/>
                    <a:pt x="6400" y="3067"/>
                  </a:cubicBezTo>
                  <a:cubicBezTo>
                    <a:pt x="6635" y="3067"/>
                    <a:pt x="6635" y="3067"/>
                    <a:pt x="6635" y="3067"/>
                  </a:cubicBezTo>
                  <a:cubicBezTo>
                    <a:pt x="1939" y="12800"/>
                    <a:pt x="1939" y="12800"/>
                    <a:pt x="1939" y="12800"/>
                  </a:cubicBezTo>
                  <a:cubicBezTo>
                    <a:pt x="6635" y="12800"/>
                    <a:pt x="6635" y="12800"/>
                    <a:pt x="6635" y="12800"/>
                  </a:cubicBezTo>
                  <a:cubicBezTo>
                    <a:pt x="6635" y="20667"/>
                    <a:pt x="6635" y="20667"/>
                    <a:pt x="6635" y="20667"/>
                  </a:cubicBezTo>
                  <a:cubicBezTo>
                    <a:pt x="6635" y="21200"/>
                    <a:pt x="7574" y="21600"/>
                    <a:pt x="8513" y="21600"/>
                  </a:cubicBezTo>
                  <a:cubicBezTo>
                    <a:pt x="9452" y="21600"/>
                    <a:pt x="10156" y="21200"/>
                    <a:pt x="10156" y="20667"/>
                  </a:cubicBezTo>
                  <a:cubicBezTo>
                    <a:pt x="10156" y="12800"/>
                    <a:pt x="10156" y="12800"/>
                    <a:pt x="10156" y="12800"/>
                  </a:cubicBezTo>
                  <a:cubicBezTo>
                    <a:pt x="11330" y="12800"/>
                    <a:pt x="11330" y="12800"/>
                    <a:pt x="11330" y="12800"/>
                  </a:cubicBezTo>
                  <a:cubicBezTo>
                    <a:pt x="11330" y="20667"/>
                    <a:pt x="11330" y="20667"/>
                    <a:pt x="11330" y="20667"/>
                  </a:cubicBezTo>
                  <a:cubicBezTo>
                    <a:pt x="11330" y="21200"/>
                    <a:pt x="12035" y="21600"/>
                    <a:pt x="12974" y="21600"/>
                  </a:cubicBezTo>
                  <a:cubicBezTo>
                    <a:pt x="13913" y="21600"/>
                    <a:pt x="14852" y="21200"/>
                    <a:pt x="14852" y="20667"/>
                  </a:cubicBezTo>
                  <a:cubicBezTo>
                    <a:pt x="14852" y="12800"/>
                    <a:pt x="14852" y="12800"/>
                    <a:pt x="14852" y="12800"/>
                  </a:cubicBezTo>
                  <a:cubicBezTo>
                    <a:pt x="19313" y="12800"/>
                    <a:pt x="19313" y="12800"/>
                    <a:pt x="19313" y="12800"/>
                  </a:cubicBezTo>
                  <a:cubicBezTo>
                    <a:pt x="14617" y="3067"/>
                    <a:pt x="14617" y="3067"/>
                    <a:pt x="14617" y="3067"/>
                  </a:cubicBezTo>
                  <a:cubicBezTo>
                    <a:pt x="14852" y="3067"/>
                    <a:pt x="14852" y="3067"/>
                    <a:pt x="14852" y="3067"/>
                  </a:cubicBezTo>
                  <a:cubicBezTo>
                    <a:pt x="15087" y="3067"/>
                    <a:pt x="15087" y="3067"/>
                    <a:pt x="15087" y="3067"/>
                  </a:cubicBezTo>
                  <a:cubicBezTo>
                    <a:pt x="18374" y="8533"/>
                    <a:pt x="18374" y="8533"/>
                    <a:pt x="18374" y="8533"/>
                  </a:cubicBezTo>
                  <a:cubicBezTo>
                    <a:pt x="18609" y="8933"/>
                    <a:pt x="19548" y="9200"/>
                    <a:pt x="20252" y="9067"/>
                  </a:cubicBezTo>
                  <a:cubicBezTo>
                    <a:pt x="21191" y="8933"/>
                    <a:pt x="21426" y="8400"/>
                    <a:pt x="21191" y="800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>
                <a:defRPr sz="3100" b="1">
                  <a:latin typeface="Kontrapunkt Bob Bold"/>
                  <a:ea typeface="Kontrapunkt Bob Bold"/>
                  <a:cs typeface="Kontrapunkt Bob Bold"/>
                  <a:sym typeface="Kontrapunkt Bob Bold"/>
                </a:defRPr>
              </a:pPr>
              <a:endParaRPr/>
            </a:p>
          </p:txBody>
        </p:sp>
      </p:grpSp>
      <p:grpSp>
        <p:nvGrpSpPr>
          <p:cNvPr id="259" name="Group 3929"/>
          <p:cNvGrpSpPr/>
          <p:nvPr/>
        </p:nvGrpSpPr>
        <p:grpSpPr>
          <a:xfrm flipH="1">
            <a:off x="9629115" y="6165457"/>
            <a:ext cx="337415" cy="742256"/>
            <a:chOff x="0" y="0"/>
            <a:chExt cx="1037079" cy="2617920"/>
          </a:xfrm>
        </p:grpSpPr>
        <p:sp>
          <p:nvSpPr>
            <p:cNvPr id="260" name="Shape 3927"/>
            <p:cNvSpPr/>
            <p:nvPr/>
          </p:nvSpPr>
          <p:spPr>
            <a:xfrm>
              <a:off x="0" y="448465"/>
              <a:ext cx="1037080" cy="21694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338" y="0"/>
                  </a:moveTo>
                  <a:cubicBezTo>
                    <a:pt x="5538" y="0"/>
                    <a:pt x="5538" y="0"/>
                    <a:pt x="5538" y="0"/>
                  </a:cubicBezTo>
                  <a:cubicBezTo>
                    <a:pt x="1662" y="0"/>
                    <a:pt x="0" y="1580"/>
                    <a:pt x="0" y="2107"/>
                  </a:cubicBezTo>
                  <a:cubicBezTo>
                    <a:pt x="0" y="9746"/>
                    <a:pt x="0" y="9746"/>
                    <a:pt x="0" y="9746"/>
                  </a:cubicBezTo>
                  <a:cubicBezTo>
                    <a:pt x="0" y="10141"/>
                    <a:pt x="831" y="10537"/>
                    <a:pt x="1938" y="10537"/>
                  </a:cubicBezTo>
                  <a:cubicBezTo>
                    <a:pt x="3046" y="10537"/>
                    <a:pt x="3600" y="10141"/>
                    <a:pt x="3600" y="9746"/>
                  </a:cubicBezTo>
                  <a:cubicBezTo>
                    <a:pt x="3600" y="3424"/>
                    <a:pt x="3600" y="3424"/>
                    <a:pt x="3600" y="3424"/>
                  </a:cubicBezTo>
                  <a:cubicBezTo>
                    <a:pt x="5262" y="3424"/>
                    <a:pt x="5262" y="3424"/>
                    <a:pt x="5262" y="3424"/>
                  </a:cubicBezTo>
                  <a:cubicBezTo>
                    <a:pt x="5262" y="9483"/>
                    <a:pt x="5262" y="9483"/>
                    <a:pt x="5262" y="9483"/>
                  </a:cubicBezTo>
                  <a:cubicBezTo>
                    <a:pt x="5262" y="9483"/>
                    <a:pt x="5262" y="9615"/>
                    <a:pt x="5262" y="9746"/>
                  </a:cubicBezTo>
                  <a:cubicBezTo>
                    <a:pt x="5262" y="20283"/>
                    <a:pt x="5262" y="20283"/>
                    <a:pt x="5262" y="20283"/>
                  </a:cubicBezTo>
                  <a:cubicBezTo>
                    <a:pt x="5262" y="21073"/>
                    <a:pt x="6369" y="21600"/>
                    <a:pt x="7754" y="21600"/>
                  </a:cubicBezTo>
                  <a:cubicBezTo>
                    <a:pt x="9138" y="21600"/>
                    <a:pt x="10246" y="21073"/>
                    <a:pt x="10246" y="20283"/>
                  </a:cubicBezTo>
                  <a:cubicBezTo>
                    <a:pt x="10246" y="10932"/>
                    <a:pt x="10246" y="10932"/>
                    <a:pt x="10246" y="10932"/>
                  </a:cubicBezTo>
                  <a:cubicBezTo>
                    <a:pt x="11354" y="10932"/>
                    <a:pt x="11354" y="10932"/>
                    <a:pt x="11354" y="10932"/>
                  </a:cubicBezTo>
                  <a:cubicBezTo>
                    <a:pt x="11354" y="20283"/>
                    <a:pt x="11354" y="20283"/>
                    <a:pt x="11354" y="20283"/>
                  </a:cubicBezTo>
                  <a:cubicBezTo>
                    <a:pt x="11354" y="21073"/>
                    <a:pt x="12462" y="21600"/>
                    <a:pt x="13846" y="21600"/>
                  </a:cubicBezTo>
                  <a:cubicBezTo>
                    <a:pt x="15231" y="21600"/>
                    <a:pt x="16338" y="21073"/>
                    <a:pt x="16338" y="20283"/>
                  </a:cubicBezTo>
                  <a:cubicBezTo>
                    <a:pt x="16338" y="3424"/>
                    <a:pt x="16338" y="3424"/>
                    <a:pt x="16338" y="3424"/>
                  </a:cubicBezTo>
                  <a:cubicBezTo>
                    <a:pt x="17723" y="3424"/>
                    <a:pt x="17723" y="3424"/>
                    <a:pt x="17723" y="3424"/>
                  </a:cubicBezTo>
                  <a:cubicBezTo>
                    <a:pt x="17723" y="9746"/>
                    <a:pt x="17723" y="9746"/>
                    <a:pt x="17723" y="9746"/>
                  </a:cubicBezTo>
                  <a:cubicBezTo>
                    <a:pt x="17723" y="10141"/>
                    <a:pt x="18554" y="10537"/>
                    <a:pt x="19662" y="10537"/>
                  </a:cubicBezTo>
                  <a:cubicBezTo>
                    <a:pt x="20769" y="10537"/>
                    <a:pt x="21600" y="10141"/>
                    <a:pt x="21600" y="9746"/>
                  </a:cubicBezTo>
                  <a:cubicBezTo>
                    <a:pt x="21600" y="1976"/>
                    <a:pt x="21600" y="1976"/>
                    <a:pt x="21600" y="1976"/>
                  </a:cubicBezTo>
                  <a:cubicBezTo>
                    <a:pt x="21600" y="1317"/>
                    <a:pt x="19938" y="0"/>
                    <a:pt x="16338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>
                <a:defRPr sz="3100" b="1">
                  <a:latin typeface="Kontrapunkt Bob Bold"/>
                  <a:ea typeface="Kontrapunkt Bob Bold"/>
                  <a:cs typeface="Kontrapunkt Bob Bold"/>
                  <a:sym typeface="Kontrapunkt Bob Bold"/>
                </a:defRPr>
              </a:pPr>
              <a:endParaRPr/>
            </a:p>
          </p:txBody>
        </p:sp>
        <p:sp>
          <p:nvSpPr>
            <p:cNvPr id="261" name="Shape 3928"/>
            <p:cNvSpPr/>
            <p:nvPr/>
          </p:nvSpPr>
          <p:spPr>
            <a:xfrm>
              <a:off x="319533" y="0"/>
              <a:ext cx="414836" cy="4092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>
                <a:defRPr sz="3100" b="1">
                  <a:latin typeface="Kontrapunkt Bob Bold"/>
                  <a:ea typeface="Kontrapunkt Bob Bold"/>
                  <a:cs typeface="Kontrapunkt Bob Bold"/>
                  <a:sym typeface="Kontrapunkt Bob Bold"/>
                </a:defRPr>
              </a:pPr>
              <a:endParaRPr/>
            </a:p>
          </p:txBody>
        </p:sp>
      </p:grpSp>
      <p:grpSp>
        <p:nvGrpSpPr>
          <p:cNvPr id="262" name="Group 3932"/>
          <p:cNvGrpSpPr/>
          <p:nvPr/>
        </p:nvGrpSpPr>
        <p:grpSpPr>
          <a:xfrm flipH="1">
            <a:off x="9221924" y="6169822"/>
            <a:ext cx="363656" cy="742256"/>
            <a:chOff x="0" y="0"/>
            <a:chExt cx="1203747" cy="2612311"/>
          </a:xfrm>
        </p:grpSpPr>
        <p:sp>
          <p:nvSpPr>
            <p:cNvPr id="263" name="Shape 3930"/>
            <p:cNvSpPr/>
            <p:nvPr/>
          </p:nvSpPr>
          <p:spPr>
            <a:xfrm>
              <a:off x="399397" y="0"/>
              <a:ext cx="386804" cy="3868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>
                <a:defRPr sz="3100" b="1">
                  <a:latin typeface="Kontrapunkt Bob Bold"/>
                  <a:ea typeface="Kontrapunkt Bob Bold"/>
                  <a:cs typeface="Kontrapunkt Bob Bold"/>
                  <a:sym typeface="Kontrapunkt Bob Bold"/>
                </a:defRPr>
              </a:pPr>
              <a:endParaRPr/>
            </a:p>
          </p:txBody>
        </p:sp>
        <p:sp>
          <p:nvSpPr>
            <p:cNvPr id="264" name="Shape 3931"/>
            <p:cNvSpPr/>
            <p:nvPr/>
          </p:nvSpPr>
          <p:spPr>
            <a:xfrm>
              <a:off x="-1" y="465283"/>
              <a:ext cx="1203749" cy="21470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76" h="21600" extrusionOk="0">
                  <a:moveTo>
                    <a:pt x="21191" y="8000"/>
                  </a:moveTo>
                  <a:cubicBezTo>
                    <a:pt x="17435" y="1333"/>
                    <a:pt x="17435" y="1333"/>
                    <a:pt x="17435" y="1333"/>
                  </a:cubicBezTo>
                  <a:cubicBezTo>
                    <a:pt x="17200" y="533"/>
                    <a:pt x="16261" y="0"/>
                    <a:pt x="14852" y="0"/>
                  </a:cubicBezTo>
                  <a:cubicBezTo>
                    <a:pt x="6400" y="0"/>
                    <a:pt x="6400" y="0"/>
                    <a:pt x="6400" y="0"/>
                  </a:cubicBezTo>
                  <a:cubicBezTo>
                    <a:pt x="5461" y="0"/>
                    <a:pt x="4756" y="267"/>
                    <a:pt x="4287" y="667"/>
                  </a:cubicBezTo>
                  <a:cubicBezTo>
                    <a:pt x="4052" y="800"/>
                    <a:pt x="4052" y="800"/>
                    <a:pt x="4052" y="933"/>
                  </a:cubicBezTo>
                  <a:lnTo>
                    <a:pt x="4052" y="933"/>
                  </a:lnTo>
                  <a:lnTo>
                    <a:pt x="3817" y="1067"/>
                  </a:lnTo>
                  <a:cubicBezTo>
                    <a:pt x="61" y="8000"/>
                    <a:pt x="61" y="8000"/>
                    <a:pt x="61" y="8000"/>
                  </a:cubicBezTo>
                  <a:cubicBezTo>
                    <a:pt x="-174" y="8400"/>
                    <a:pt x="296" y="8933"/>
                    <a:pt x="1000" y="9067"/>
                  </a:cubicBezTo>
                  <a:cubicBezTo>
                    <a:pt x="1939" y="9200"/>
                    <a:pt x="2878" y="8933"/>
                    <a:pt x="3113" y="8533"/>
                  </a:cubicBezTo>
                  <a:cubicBezTo>
                    <a:pt x="5930" y="3067"/>
                    <a:pt x="5930" y="3067"/>
                    <a:pt x="5930" y="3067"/>
                  </a:cubicBezTo>
                  <a:cubicBezTo>
                    <a:pt x="6165" y="3067"/>
                    <a:pt x="6165" y="3067"/>
                    <a:pt x="6400" y="3067"/>
                  </a:cubicBezTo>
                  <a:cubicBezTo>
                    <a:pt x="6635" y="3067"/>
                    <a:pt x="6635" y="3067"/>
                    <a:pt x="6635" y="3067"/>
                  </a:cubicBezTo>
                  <a:cubicBezTo>
                    <a:pt x="1939" y="12800"/>
                    <a:pt x="1939" y="12800"/>
                    <a:pt x="1939" y="12800"/>
                  </a:cubicBezTo>
                  <a:cubicBezTo>
                    <a:pt x="6635" y="12800"/>
                    <a:pt x="6635" y="12800"/>
                    <a:pt x="6635" y="12800"/>
                  </a:cubicBezTo>
                  <a:cubicBezTo>
                    <a:pt x="6635" y="20667"/>
                    <a:pt x="6635" y="20667"/>
                    <a:pt x="6635" y="20667"/>
                  </a:cubicBezTo>
                  <a:cubicBezTo>
                    <a:pt x="6635" y="21200"/>
                    <a:pt x="7574" y="21600"/>
                    <a:pt x="8513" y="21600"/>
                  </a:cubicBezTo>
                  <a:cubicBezTo>
                    <a:pt x="9452" y="21600"/>
                    <a:pt x="10156" y="21200"/>
                    <a:pt x="10156" y="20667"/>
                  </a:cubicBezTo>
                  <a:cubicBezTo>
                    <a:pt x="10156" y="12800"/>
                    <a:pt x="10156" y="12800"/>
                    <a:pt x="10156" y="12800"/>
                  </a:cubicBezTo>
                  <a:cubicBezTo>
                    <a:pt x="11330" y="12800"/>
                    <a:pt x="11330" y="12800"/>
                    <a:pt x="11330" y="12800"/>
                  </a:cubicBezTo>
                  <a:cubicBezTo>
                    <a:pt x="11330" y="20667"/>
                    <a:pt x="11330" y="20667"/>
                    <a:pt x="11330" y="20667"/>
                  </a:cubicBezTo>
                  <a:cubicBezTo>
                    <a:pt x="11330" y="21200"/>
                    <a:pt x="12035" y="21600"/>
                    <a:pt x="12974" y="21600"/>
                  </a:cubicBezTo>
                  <a:cubicBezTo>
                    <a:pt x="13913" y="21600"/>
                    <a:pt x="14852" y="21200"/>
                    <a:pt x="14852" y="20667"/>
                  </a:cubicBezTo>
                  <a:cubicBezTo>
                    <a:pt x="14852" y="12800"/>
                    <a:pt x="14852" y="12800"/>
                    <a:pt x="14852" y="12800"/>
                  </a:cubicBezTo>
                  <a:cubicBezTo>
                    <a:pt x="19313" y="12800"/>
                    <a:pt x="19313" y="12800"/>
                    <a:pt x="19313" y="12800"/>
                  </a:cubicBezTo>
                  <a:cubicBezTo>
                    <a:pt x="14617" y="3067"/>
                    <a:pt x="14617" y="3067"/>
                    <a:pt x="14617" y="3067"/>
                  </a:cubicBezTo>
                  <a:cubicBezTo>
                    <a:pt x="14852" y="3067"/>
                    <a:pt x="14852" y="3067"/>
                    <a:pt x="14852" y="3067"/>
                  </a:cubicBezTo>
                  <a:cubicBezTo>
                    <a:pt x="15087" y="3067"/>
                    <a:pt x="15087" y="3067"/>
                    <a:pt x="15087" y="3067"/>
                  </a:cubicBezTo>
                  <a:cubicBezTo>
                    <a:pt x="18374" y="8533"/>
                    <a:pt x="18374" y="8533"/>
                    <a:pt x="18374" y="8533"/>
                  </a:cubicBezTo>
                  <a:cubicBezTo>
                    <a:pt x="18609" y="8933"/>
                    <a:pt x="19548" y="9200"/>
                    <a:pt x="20252" y="9067"/>
                  </a:cubicBezTo>
                  <a:cubicBezTo>
                    <a:pt x="21191" y="8933"/>
                    <a:pt x="21426" y="8400"/>
                    <a:pt x="21191" y="800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>
                <a:defRPr sz="3100" b="1">
                  <a:latin typeface="Kontrapunkt Bob Bold"/>
                  <a:ea typeface="Kontrapunkt Bob Bold"/>
                  <a:cs typeface="Kontrapunkt Bob Bold"/>
                  <a:sym typeface="Kontrapunkt Bob Bold"/>
                </a:defRPr>
              </a:pPr>
              <a:endParaRPr/>
            </a:p>
          </p:txBody>
        </p:sp>
      </p:grpSp>
      <p:grpSp>
        <p:nvGrpSpPr>
          <p:cNvPr id="265" name="Group 3929"/>
          <p:cNvGrpSpPr/>
          <p:nvPr/>
        </p:nvGrpSpPr>
        <p:grpSpPr>
          <a:xfrm flipH="1">
            <a:off x="12004813" y="6995835"/>
            <a:ext cx="337415" cy="742256"/>
            <a:chOff x="0" y="0"/>
            <a:chExt cx="1037079" cy="2617920"/>
          </a:xfrm>
        </p:grpSpPr>
        <p:sp>
          <p:nvSpPr>
            <p:cNvPr id="266" name="Shape 3927"/>
            <p:cNvSpPr/>
            <p:nvPr/>
          </p:nvSpPr>
          <p:spPr>
            <a:xfrm>
              <a:off x="0" y="448465"/>
              <a:ext cx="1037080" cy="21694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338" y="0"/>
                  </a:moveTo>
                  <a:cubicBezTo>
                    <a:pt x="5538" y="0"/>
                    <a:pt x="5538" y="0"/>
                    <a:pt x="5538" y="0"/>
                  </a:cubicBezTo>
                  <a:cubicBezTo>
                    <a:pt x="1662" y="0"/>
                    <a:pt x="0" y="1580"/>
                    <a:pt x="0" y="2107"/>
                  </a:cubicBezTo>
                  <a:cubicBezTo>
                    <a:pt x="0" y="9746"/>
                    <a:pt x="0" y="9746"/>
                    <a:pt x="0" y="9746"/>
                  </a:cubicBezTo>
                  <a:cubicBezTo>
                    <a:pt x="0" y="10141"/>
                    <a:pt x="831" y="10537"/>
                    <a:pt x="1938" y="10537"/>
                  </a:cubicBezTo>
                  <a:cubicBezTo>
                    <a:pt x="3046" y="10537"/>
                    <a:pt x="3600" y="10141"/>
                    <a:pt x="3600" y="9746"/>
                  </a:cubicBezTo>
                  <a:cubicBezTo>
                    <a:pt x="3600" y="3424"/>
                    <a:pt x="3600" y="3424"/>
                    <a:pt x="3600" y="3424"/>
                  </a:cubicBezTo>
                  <a:cubicBezTo>
                    <a:pt x="5262" y="3424"/>
                    <a:pt x="5262" y="3424"/>
                    <a:pt x="5262" y="3424"/>
                  </a:cubicBezTo>
                  <a:cubicBezTo>
                    <a:pt x="5262" y="9483"/>
                    <a:pt x="5262" y="9483"/>
                    <a:pt x="5262" y="9483"/>
                  </a:cubicBezTo>
                  <a:cubicBezTo>
                    <a:pt x="5262" y="9483"/>
                    <a:pt x="5262" y="9615"/>
                    <a:pt x="5262" y="9746"/>
                  </a:cubicBezTo>
                  <a:cubicBezTo>
                    <a:pt x="5262" y="20283"/>
                    <a:pt x="5262" y="20283"/>
                    <a:pt x="5262" y="20283"/>
                  </a:cubicBezTo>
                  <a:cubicBezTo>
                    <a:pt x="5262" y="21073"/>
                    <a:pt x="6369" y="21600"/>
                    <a:pt x="7754" y="21600"/>
                  </a:cubicBezTo>
                  <a:cubicBezTo>
                    <a:pt x="9138" y="21600"/>
                    <a:pt x="10246" y="21073"/>
                    <a:pt x="10246" y="20283"/>
                  </a:cubicBezTo>
                  <a:cubicBezTo>
                    <a:pt x="10246" y="10932"/>
                    <a:pt x="10246" y="10932"/>
                    <a:pt x="10246" y="10932"/>
                  </a:cubicBezTo>
                  <a:cubicBezTo>
                    <a:pt x="11354" y="10932"/>
                    <a:pt x="11354" y="10932"/>
                    <a:pt x="11354" y="10932"/>
                  </a:cubicBezTo>
                  <a:cubicBezTo>
                    <a:pt x="11354" y="20283"/>
                    <a:pt x="11354" y="20283"/>
                    <a:pt x="11354" y="20283"/>
                  </a:cubicBezTo>
                  <a:cubicBezTo>
                    <a:pt x="11354" y="21073"/>
                    <a:pt x="12462" y="21600"/>
                    <a:pt x="13846" y="21600"/>
                  </a:cubicBezTo>
                  <a:cubicBezTo>
                    <a:pt x="15231" y="21600"/>
                    <a:pt x="16338" y="21073"/>
                    <a:pt x="16338" y="20283"/>
                  </a:cubicBezTo>
                  <a:cubicBezTo>
                    <a:pt x="16338" y="3424"/>
                    <a:pt x="16338" y="3424"/>
                    <a:pt x="16338" y="3424"/>
                  </a:cubicBezTo>
                  <a:cubicBezTo>
                    <a:pt x="17723" y="3424"/>
                    <a:pt x="17723" y="3424"/>
                    <a:pt x="17723" y="3424"/>
                  </a:cubicBezTo>
                  <a:cubicBezTo>
                    <a:pt x="17723" y="9746"/>
                    <a:pt x="17723" y="9746"/>
                    <a:pt x="17723" y="9746"/>
                  </a:cubicBezTo>
                  <a:cubicBezTo>
                    <a:pt x="17723" y="10141"/>
                    <a:pt x="18554" y="10537"/>
                    <a:pt x="19662" y="10537"/>
                  </a:cubicBezTo>
                  <a:cubicBezTo>
                    <a:pt x="20769" y="10537"/>
                    <a:pt x="21600" y="10141"/>
                    <a:pt x="21600" y="9746"/>
                  </a:cubicBezTo>
                  <a:cubicBezTo>
                    <a:pt x="21600" y="1976"/>
                    <a:pt x="21600" y="1976"/>
                    <a:pt x="21600" y="1976"/>
                  </a:cubicBezTo>
                  <a:cubicBezTo>
                    <a:pt x="21600" y="1317"/>
                    <a:pt x="19938" y="0"/>
                    <a:pt x="16338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>
                <a:defRPr sz="3100" b="1">
                  <a:latin typeface="Kontrapunkt Bob Bold"/>
                  <a:ea typeface="Kontrapunkt Bob Bold"/>
                  <a:cs typeface="Kontrapunkt Bob Bold"/>
                  <a:sym typeface="Kontrapunkt Bob Bold"/>
                </a:defRPr>
              </a:pPr>
              <a:endParaRPr/>
            </a:p>
          </p:txBody>
        </p:sp>
        <p:sp>
          <p:nvSpPr>
            <p:cNvPr id="267" name="Shape 3928"/>
            <p:cNvSpPr/>
            <p:nvPr/>
          </p:nvSpPr>
          <p:spPr>
            <a:xfrm>
              <a:off x="319533" y="0"/>
              <a:ext cx="414836" cy="4092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>
                <a:defRPr sz="3100" b="1">
                  <a:latin typeface="Kontrapunkt Bob Bold"/>
                  <a:ea typeface="Kontrapunkt Bob Bold"/>
                  <a:cs typeface="Kontrapunkt Bob Bold"/>
                  <a:sym typeface="Kontrapunkt Bob Bold"/>
                </a:defRPr>
              </a:pPr>
              <a:endParaRPr/>
            </a:p>
          </p:txBody>
        </p:sp>
      </p:grpSp>
      <p:grpSp>
        <p:nvGrpSpPr>
          <p:cNvPr id="268" name="Group 3932"/>
          <p:cNvGrpSpPr/>
          <p:nvPr/>
        </p:nvGrpSpPr>
        <p:grpSpPr>
          <a:xfrm flipH="1">
            <a:off x="11594804" y="6993515"/>
            <a:ext cx="363656" cy="742256"/>
            <a:chOff x="0" y="0"/>
            <a:chExt cx="1203747" cy="2612311"/>
          </a:xfrm>
        </p:grpSpPr>
        <p:sp>
          <p:nvSpPr>
            <p:cNvPr id="269" name="Shape 3930"/>
            <p:cNvSpPr/>
            <p:nvPr/>
          </p:nvSpPr>
          <p:spPr>
            <a:xfrm>
              <a:off x="399397" y="0"/>
              <a:ext cx="386804" cy="3868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>
                <a:defRPr sz="3100" b="1">
                  <a:latin typeface="Kontrapunkt Bob Bold"/>
                  <a:ea typeface="Kontrapunkt Bob Bold"/>
                  <a:cs typeface="Kontrapunkt Bob Bold"/>
                  <a:sym typeface="Kontrapunkt Bob Bold"/>
                </a:defRPr>
              </a:pPr>
              <a:endParaRPr/>
            </a:p>
          </p:txBody>
        </p:sp>
        <p:sp>
          <p:nvSpPr>
            <p:cNvPr id="270" name="Shape 3931"/>
            <p:cNvSpPr/>
            <p:nvPr/>
          </p:nvSpPr>
          <p:spPr>
            <a:xfrm>
              <a:off x="-1" y="465283"/>
              <a:ext cx="1203749" cy="21470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76" h="21600" extrusionOk="0">
                  <a:moveTo>
                    <a:pt x="21191" y="8000"/>
                  </a:moveTo>
                  <a:cubicBezTo>
                    <a:pt x="17435" y="1333"/>
                    <a:pt x="17435" y="1333"/>
                    <a:pt x="17435" y="1333"/>
                  </a:cubicBezTo>
                  <a:cubicBezTo>
                    <a:pt x="17200" y="533"/>
                    <a:pt x="16261" y="0"/>
                    <a:pt x="14852" y="0"/>
                  </a:cubicBezTo>
                  <a:cubicBezTo>
                    <a:pt x="6400" y="0"/>
                    <a:pt x="6400" y="0"/>
                    <a:pt x="6400" y="0"/>
                  </a:cubicBezTo>
                  <a:cubicBezTo>
                    <a:pt x="5461" y="0"/>
                    <a:pt x="4756" y="267"/>
                    <a:pt x="4287" y="667"/>
                  </a:cubicBezTo>
                  <a:cubicBezTo>
                    <a:pt x="4052" y="800"/>
                    <a:pt x="4052" y="800"/>
                    <a:pt x="4052" y="933"/>
                  </a:cubicBezTo>
                  <a:lnTo>
                    <a:pt x="4052" y="933"/>
                  </a:lnTo>
                  <a:lnTo>
                    <a:pt x="3817" y="1067"/>
                  </a:lnTo>
                  <a:cubicBezTo>
                    <a:pt x="61" y="8000"/>
                    <a:pt x="61" y="8000"/>
                    <a:pt x="61" y="8000"/>
                  </a:cubicBezTo>
                  <a:cubicBezTo>
                    <a:pt x="-174" y="8400"/>
                    <a:pt x="296" y="8933"/>
                    <a:pt x="1000" y="9067"/>
                  </a:cubicBezTo>
                  <a:cubicBezTo>
                    <a:pt x="1939" y="9200"/>
                    <a:pt x="2878" y="8933"/>
                    <a:pt x="3113" y="8533"/>
                  </a:cubicBezTo>
                  <a:cubicBezTo>
                    <a:pt x="5930" y="3067"/>
                    <a:pt x="5930" y="3067"/>
                    <a:pt x="5930" y="3067"/>
                  </a:cubicBezTo>
                  <a:cubicBezTo>
                    <a:pt x="6165" y="3067"/>
                    <a:pt x="6165" y="3067"/>
                    <a:pt x="6400" y="3067"/>
                  </a:cubicBezTo>
                  <a:cubicBezTo>
                    <a:pt x="6635" y="3067"/>
                    <a:pt x="6635" y="3067"/>
                    <a:pt x="6635" y="3067"/>
                  </a:cubicBezTo>
                  <a:cubicBezTo>
                    <a:pt x="1939" y="12800"/>
                    <a:pt x="1939" y="12800"/>
                    <a:pt x="1939" y="12800"/>
                  </a:cubicBezTo>
                  <a:cubicBezTo>
                    <a:pt x="6635" y="12800"/>
                    <a:pt x="6635" y="12800"/>
                    <a:pt x="6635" y="12800"/>
                  </a:cubicBezTo>
                  <a:cubicBezTo>
                    <a:pt x="6635" y="20667"/>
                    <a:pt x="6635" y="20667"/>
                    <a:pt x="6635" y="20667"/>
                  </a:cubicBezTo>
                  <a:cubicBezTo>
                    <a:pt x="6635" y="21200"/>
                    <a:pt x="7574" y="21600"/>
                    <a:pt x="8513" y="21600"/>
                  </a:cubicBezTo>
                  <a:cubicBezTo>
                    <a:pt x="9452" y="21600"/>
                    <a:pt x="10156" y="21200"/>
                    <a:pt x="10156" y="20667"/>
                  </a:cubicBezTo>
                  <a:cubicBezTo>
                    <a:pt x="10156" y="12800"/>
                    <a:pt x="10156" y="12800"/>
                    <a:pt x="10156" y="12800"/>
                  </a:cubicBezTo>
                  <a:cubicBezTo>
                    <a:pt x="11330" y="12800"/>
                    <a:pt x="11330" y="12800"/>
                    <a:pt x="11330" y="12800"/>
                  </a:cubicBezTo>
                  <a:cubicBezTo>
                    <a:pt x="11330" y="20667"/>
                    <a:pt x="11330" y="20667"/>
                    <a:pt x="11330" y="20667"/>
                  </a:cubicBezTo>
                  <a:cubicBezTo>
                    <a:pt x="11330" y="21200"/>
                    <a:pt x="12035" y="21600"/>
                    <a:pt x="12974" y="21600"/>
                  </a:cubicBezTo>
                  <a:cubicBezTo>
                    <a:pt x="13913" y="21600"/>
                    <a:pt x="14852" y="21200"/>
                    <a:pt x="14852" y="20667"/>
                  </a:cubicBezTo>
                  <a:cubicBezTo>
                    <a:pt x="14852" y="12800"/>
                    <a:pt x="14852" y="12800"/>
                    <a:pt x="14852" y="12800"/>
                  </a:cubicBezTo>
                  <a:cubicBezTo>
                    <a:pt x="19313" y="12800"/>
                    <a:pt x="19313" y="12800"/>
                    <a:pt x="19313" y="12800"/>
                  </a:cubicBezTo>
                  <a:cubicBezTo>
                    <a:pt x="14617" y="3067"/>
                    <a:pt x="14617" y="3067"/>
                    <a:pt x="14617" y="3067"/>
                  </a:cubicBezTo>
                  <a:cubicBezTo>
                    <a:pt x="14852" y="3067"/>
                    <a:pt x="14852" y="3067"/>
                    <a:pt x="14852" y="3067"/>
                  </a:cubicBezTo>
                  <a:cubicBezTo>
                    <a:pt x="15087" y="3067"/>
                    <a:pt x="15087" y="3067"/>
                    <a:pt x="15087" y="3067"/>
                  </a:cubicBezTo>
                  <a:cubicBezTo>
                    <a:pt x="18374" y="8533"/>
                    <a:pt x="18374" y="8533"/>
                    <a:pt x="18374" y="8533"/>
                  </a:cubicBezTo>
                  <a:cubicBezTo>
                    <a:pt x="18609" y="8933"/>
                    <a:pt x="19548" y="9200"/>
                    <a:pt x="20252" y="9067"/>
                  </a:cubicBezTo>
                  <a:cubicBezTo>
                    <a:pt x="21191" y="8933"/>
                    <a:pt x="21426" y="8400"/>
                    <a:pt x="21191" y="800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>
                <a:defRPr sz="3100" b="1">
                  <a:latin typeface="Kontrapunkt Bob Bold"/>
                  <a:ea typeface="Kontrapunkt Bob Bold"/>
                  <a:cs typeface="Kontrapunkt Bob Bold"/>
                  <a:sym typeface="Kontrapunkt Bob Bold"/>
                </a:defRPr>
              </a:pPr>
              <a:endParaRPr/>
            </a:p>
          </p:txBody>
        </p:sp>
      </p:grpSp>
      <p:grpSp>
        <p:nvGrpSpPr>
          <p:cNvPr id="271" name="Group 3929"/>
          <p:cNvGrpSpPr/>
          <p:nvPr/>
        </p:nvGrpSpPr>
        <p:grpSpPr>
          <a:xfrm flipH="1">
            <a:off x="11211035" y="6993515"/>
            <a:ext cx="337415" cy="742256"/>
            <a:chOff x="0" y="0"/>
            <a:chExt cx="1037079" cy="2617920"/>
          </a:xfrm>
        </p:grpSpPr>
        <p:sp>
          <p:nvSpPr>
            <p:cNvPr id="272" name="Shape 3927"/>
            <p:cNvSpPr/>
            <p:nvPr/>
          </p:nvSpPr>
          <p:spPr>
            <a:xfrm>
              <a:off x="0" y="448465"/>
              <a:ext cx="1037080" cy="21694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338" y="0"/>
                  </a:moveTo>
                  <a:cubicBezTo>
                    <a:pt x="5538" y="0"/>
                    <a:pt x="5538" y="0"/>
                    <a:pt x="5538" y="0"/>
                  </a:cubicBezTo>
                  <a:cubicBezTo>
                    <a:pt x="1662" y="0"/>
                    <a:pt x="0" y="1580"/>
                    <a:pt x="0" y="2107"/>
                  </a:cubicBezTo>
                  <a:cubicBezTo>
                    <a:pt x="0" y="9746"/>
                    <a:pt x="0" y="9746"/>
                    <a:pt x="0" y="9746"/>
                  </a:cubicBezTo>
                  <a:cubicBezTo>
                    <a:pt x="0" y="10141"/>
                    <a:pt x="831" y="10537"/>
                    <a:pt x="1938" y="10537"/>
                  </a:cubicBezTo>
                  <a:cubicBezTo>
                    <a:pt x="3046" y="10537"/>
                    <a:pt x="3600" y="10141"/>
                    <a:pt x="3600" y="9746"/>
                  </a:cubicBezTo>
                  <a:cubicBezTo>
                    <a:pt x="3600" y="3424"/>
                    <a:pt x="3600" y="3424"/>
                    <a:pt x="3600" y="3424"/>
                  </a:cubicBezTo>
                  <a:cubicBezTo>
                    <a:pt x="5262" y="3424"/>
                    <a:pt x="5262" y="3424"/>
                    <a:pt x="5262" y="3424"/>
                  </a:cubicBezTo>
                  <a:cubicBezTo>
                    <a:pt x="5262" y="9483"/>
                    <a:pt x="5262" y="9483"/>
                    <a:pt x="5262" y="9483"/>
                  </a:cubicBezTo>
                  <a:cubicBezTo>
                    <a:pt x="5262" y="9483"/>
                    <a:pt x="5262" y="9615"/>
                    <a:pt x="5262" y="9746"/>
                  </a:cubicBezTo>
                  <a:cubicBezTo>
                    <a:pt x="5262" y="20283"/>
                    <a:pt x="5262" y="20283"/>
                    <a:pt x="5262" y="20283"/>
                  </a:cubicBezTo>
                  <a:cubicBezTo>
                    <a:pt x="5262" y="21073"/>
                    <a:pt x="6369" y="21600"/>
                    <a:pt x="7754" y="21600"/>
                  </a:cubicBezTo>
                  <a:cubicBezTo>
                    <a:pt x="9138" y="21600"/>
                    <a:pt x="10246" y="21073"/>
                    <a:pt x="10246" y="20283"/>
                  </a:cubicBezTo>
                  <a:cubicBezTo>
                    <a:pt x="10246" y="10932"/>
                    <a:pt x="10246" y="10932"/>
                    <a:pt x="10246" y="10932"/>
                  </a:cubicBezTo>
                  <a:cubicBezTo>
                    <a:pt x="11354" y="10932"/>
                    <a:pt x="11354" y="10932"/>
                    <a:pt x="11354" y="10932"/>
                  </a:cubicBezTo>
                  <a:cubicBezTo>
                    <a:pt x="11354" y="20283"/>
                    <a:pt x="11354" y="20283"/>
                    <a:pt x="11354" y="20283"/>
                  </a:cubicBezTo>
                  <a:cubicBezTo>
                    <a:pt x="11354" y="21073"/>
                    <a:pt x="12462" y="21600"/>
                    <a:pt x="13846" y="21600"/>
                  </a:cubicBezTo>
                  <a:cubicBezTo>
                    <a:pt x="15231" y="21600"/>
                    <a:pt x="16338" y="21073"/>
                    <a:pt x="16338" y="20283"/>
                  </a:cubicBezTo>
                  <a:cubicBezTo>
                    <a:pt x="16338" y="3424"/>
                    <a:pt x="16338" y="3424"/>
                    <a:pt x="16338" y="3424"/>
                  </a:cubicBezTo>
                  <a:cubicBezTo>
                    <a:pt x="17723" y="3424"/>
                    <a:pt x="17723" y="3424"/>
                    <a:pt x="17723" y="3424"/>
                  </a:cubicBezTo>
                  <a:cubicBezTo>
                    <a:pt x="17723" y="9746"/>
                    <a:pt x="17723" y="9746"/>
                    <a:pt x="17723" y="9746"/>
                  </a:cubicBezTo>
                  <a:cubicBezTo>
                    <a:pt x="17723" y="10141"/>
                    <a:pt x="18554" y="10537"/>
                    <a:pt x="19662" y="10537"/>
                  </a:cubicBezTo>
                  <a:cubicBezTo>
                    <a:pt x="20769" y="10537"/>
                    <a:pt x="21600" y="10141"/>
                    <a:pt x="21600" y="9746"/>
                  </a:cubicBezTo>
                  <a:cubicBezTo>
                    <a:pt x="21600" y="1976"/>
                    <a:pt x="21600" y="1976"/>
                    <a:pt x="21600" y="1976"/>
                  </a:cubicBezTo>
                  <a:cubicBezTo>
                    <a:pt x="21600" y="1317"/>
                    <a:pt x="19938" y="0"/>
                    <a:pt x="16338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>
                <a:defRPr sz="3100" b="1">
                  <a:latin typeface="Kontrapunkt Bob Bold"/>
                  <a:ea typeface="Kontrapunkt Bob Bold"/>
                  <a:cs typeface="Kontrapunkt Bob Bold"/>
                  <a:sym typeface="Kontrapunkt Bob Bold"/>
                </a:defRPr>
              </a:pPr>
              <a:endParaRPr/>
            </a:p>
          </p:txBody>
        </p:sp>
        <p:sp>
          <p:nvSpPr>
            <p:cNvPr id="273" name="Shape 3928"/>
            <p:cNvSpPr/>
            <p:nvPr/>
          </p:nvSpPr>
          <p:spPr>
            <a:xfrm>
              <a:off x="319533" y="0"/>
              <a:ext cx="414836" cy="4092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>
                <a:defRPr sz="3100" b="1">
                  <a:latin typeface="Kontrapunkt Bob Bold"/>
                  <a:ea typeface="Kontrapunkt Bob Bold"/>
                  <a:cs typeface="Kontrapunkt Bob Bold"/>
                  <a:sym typeface="Kontrapunkt Bob Bold"/>
                </a:defRPr>
              </a:pPr>
              <a:endParaRPr/>
            </a:p>
          </p:txBody>
        </p:sp>
      </p:grpSp>
      <p:grpSp>
        <p:nvGrpSpPr>
          <p:cNvPr id="274" name="Group 3932"/>
          <p:cNvGrpSpPr/>
          <p:nvPr/>
        </p:nvGrpSpPr>
        <p:grpSpPr>
          <a:xfrm flipH="1">
            <a:off x="10803844" y="6997880"/>
            <a:ext cx="363656" cy="742256"/>
            <a:chOff x="0" y="0"/>
            <a:chExt cx="1203747" cy="2612311"/>
          </a:xfrm>
        </p:grpSpPr>
        <p:sp>
          <p:nvSpPr>
            <p:cNvPr id="275" name="Shape 3930"/>
            <p:cNvSpPr/>
            <p:nvPr/>
          </p:nvSpPr>
          <p:spPr>
            <a:xfrm>
              <a:off x="399397" y="0"/>
              <a:ext cx="386804" cy="3868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>
                <a:defRPr sz="3100" b="1">
                  <a:latin typeface="Kontrapunkt Bob Bold"/>
                  <a:ea typeface="Kontrapunkt Bob Bold"/>
                  <a:cs typeface="Kontrapunkt Bob Bold"/>
                  <a:sym typeface="Kontrapunkt Bob Bold"/>
                </a:defRPr>
              </a:pPr>
              <a:endParaRPr/>
            </a:p>
          </p:txBody>
        </p:sp>
        <p:sp>
          <p:nvSpPr>
            <p:cNvPr id="276" name="Shape 3931"/>
            <p:cNvSpPr/>
            <p:nvPr/>
          </p:nvSpPr>
          <p:spPr>
            <a:xfrm>
              <a:off x="-1" y="465283"/>
              <a:ext cx="1203749" cy="21470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76" h="21600" extrusionOk="0">
                  <a:moveTo>
                    <a:pt x="21191" y="8000"/>
                  </a:moveTo>
                  <a:cubicBezTo>
                    <a:pt x="17435" y="1333"/>
                    <a:pt x="17435" y="1333"/>
                    <a:pt x="17435" y="1333"/>
                  </a:cubicBezTo>
                  <a:cubicBezTo>
                    <a:pt x="17200" y="533"/>
                    <a:pt x="16261" y="0"/>
                    <a:pt x="14852" y="0"/>
                  </a:cubicBezTo>
                  <a:cubicBezTo>
                    <a:pt x="6400" y="0"/>
                    <a:pt x="6400" y="0"/>
                    <a:pt x="6400" y="0"/>
                  </a:cubicBezTo>
                  <a:cubicBezTo>
                    <a:pt x="5461" y="0"/>
                    <a:pt x="4756" y="267"/>
                    <a:pt x="4287" y="667"/>
                  </a:cubicBezTo>
                  <a:cubicBezTo>
                    <a:pt x="4052" y="800"/>
                    <a:pt x="4052" y="800"/>
                    <a:pt x="4052" y="933"/>
                  </a:cubicBezTo>
                  <a:lnTo>
                    <a:pt x="4052" y="933"/>
                  </a:lnTo>
                  <a:lnTo>
                    <a:pt x="3817" y="1067"/>
                  </a:lnTo>
                  <a:cubicBezTo>
                    <a:pt x="61" y="8000"/>
                    <a:pt x="61" y="8000"/>
                    <a:pt x="61" y="8000"/>
                  </a:cubicBezTo>
                  <a:cubicBezTo>
                    <a:pt x="-174" y="8400"/>
                    <a:pt x="296" y="8933"/>
                    <a:pt x="1000" y="9067"/>
                  </a:cubicBezTo>
                  <a:cubicBezTo>
                    <a:pt x="1939" y="9200"/>
                    <a:pt x="2878" y="8933"/>
                    <a:pt x="3113" y="8533"/>
                  </a:cubicBezTo>
                  <a:cubicBezTo>
                    <a:pt x="5930" y="3067"/>
                    <a:pt x="5930" y="3067"/>
                    <a:pt x="5930" y="3067"/>
                  </a:cubicBezTo>
                  <a:cubicBezTo>
                    <a:pt x="6165" y="3067"/>
                    <a:pt x="6165" y="3067"/>
                    <a:pt x="6400" y="3067"/>
                  </a:cubicBezTo>
                  <a:cubicBezTo>
                    <a:pt x="6635" y="3067"/>
                    <a:pt x="6635" y="3067"/>
                    <a:pt x="6635" y="3067"/>
                  </a:cubicBezTo>
                  <a:cubicBezTo>
                    <a:pt x="1939" y="12800"/>
                    <a:pt x="1939" y="12800"/>
                    <a:pt x="1939" y="12800"/>
                  </a:cubicBezTo>
                  <a:cubicBezTo>
                    <a:pt x="6635" y="12800"/>
                    <a:pt x="6635" y="12800"/>
                    <a:pt x="6635" y="12800"/>
                  </a:cubicBezTo>
                  <a:cubicBezTo>
                    <a:pt x="6635" y="20667"/>
                    <a:pt x="6635" y="20667"/>
                    <a:pt x="6635" y="20667"/>
                  </a:cubicBezTo>
                  <a:cubicBezTo>
                    <a:pt x="6635" y="21200"/>
                    <a:pt x="7574" y="21600"/>
                    <a:pt x="8513" y="21600"/>
                  </a:cubicBezTo>
                  <a:cubicBezTo>
                    <a:pt x="9452" y="21600"/>
                    <a:pt x="10156" y="21200"/>
                    <a:pt x="10156" y="20667"/>
                  </a:cubicBezTo>
                  <a:cubicBezTo>
                    <a:pt x="10156" y="12800"/>
                    <a:pt x="10156" y="12800"/>
                    <a:pt x="10156" y="12800"/>
                  </a:cubicBezTo>
                  <a:cubicBezTo>
                    <a:pt x="11330" y="12800"/>
                    <a:pt x="11330" y="12800"/>
                    <a:pt x="11330" y="12800"/>
                  </a:cubicBezTo>
                  <a:cubicBezTo>
                    <a:pt x="11330" y="20667"/>
                    <a:pt x="11330" y="20667"/>
                    <a:pt x="11330" y="20667"/>
                  </a:cubicBezTo>
                  <a:cubicBezTo>
                    <a:pt x="11330" y="21200"/>
                    <a:pt x="12035" y="21600"/>
                    <a:pt x="12974" y="21600"/>
                  </a:cubicBezTo>
                  <a:cubicBezTo>
                    <a:pt x="13913" y="21600"/>
                    <a:pt x="14852" y="21200"/>
                    <a:pt x="14852" y="20667"/>
                  </a:cubicBezTo>
                  <a:cubicBezTo>
                    <a:pt x="14852" y="12800"/>
                    <a:pt x="14852" y="12800"/>
                    <a:pt x="14852" y="12800"/>
                  </a:cubicBezTo>
                  <a:cubicBezTo>
                    <a:pt x="19313" y="12800"/>
                    <a:pt x="19313" y="12800"/>
                    <a:pt x="19313" y="12800"/>
                  </a:cubicBezTo>
                  <a:cubicBezTo>
                    <a:pt x="14617" y="3067"/>
                    <a:pt x="14617" y="3067"/>
                    <a:pt x="14617" y="3067"/>
                  </a:cubicBezTo>
                  <a:cubicBezTo>
                    <a:pt x="14852" y="3067"/>
                    <a:pt x="14852" y="3067"/>
                    <a:pt x="14852" y="3067"/>
                  </a:cubicBezTo>
                  <a:cubicBezTo>
                    <a:pt x="15087" y="3067"/>
                    <a:pt x="15087" y="3067"/>
                    <a:pt x="15087" y="3067"/>
                  </a:cubicBezTo>
                  <a:cubicBezTo>
                    <a:pt x="18374" y="8533"/>
                    <a:pt x="18374" y="8533"/>
                    <a:pt x="18374" y="8533"/>
                  </a:cubicBezTo>
                  <a:cubicBezTo>
                    <a:pt x="18609" y="8933"/>
                    <a:pt x="19548" y="9200"/>
                    <a:pt x="20252" y="9067"/>
                  </a:cubicBezTo>
                  <a:cubicBezTo>
                    <a:pt x="21191" y="8933"/>
                    <a:pt x="21426" y="8400"/>
                    <a:pt x="21191" y="800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>
                <a:defRPr sz="3100" b="1">
                  <a:latin typeface="Kontrapunkt Bob Bold"/>
                  <a:ea typeface="Kontrapunkt Bob Bold"/>
                  <a:cs typeface="Kontrapunkt Bob Bold"/>
                  <a:sym typeface="Kontrapunkt Bob Bold"/>
                </a:defRPr>
              </a:pPr>
              <a:endParaRPr/>
            </a:p>
          </p:txBody>
        </p:sp>
      </p:grpSp>
      <p:grpSp>
        <p:nvGrpSpPr>
          <p:cNvPr id="277" name="Group 3929"/>
          <p:cNvGrpSpPr/>
          <p:nvPr/>
        </p:nvGrpSpPr>
        <p:grpSpPr>
          <a:xfrm flipH="1">
            <a:off x="10422893" y="6993515"/>
            <a:ext cx="337415" cy="742256"/>
            <a:chOff x="0" y="0"/>
            <a:chExt cx="1037079" cy="2617920"/>
          </a:xfrm>
        </p:grpSpPr>
        <p:sp>
          <p:nvSpPr>
            <p:cNvPr id="278" name="Shape 3927"/>
            <p:cNvSpPr/>
            <p:nvPr/>
          </p:nvSpPr>
          <p:spPr>
            <a:xfrm>
              <a:off x="0" y="448465"/>
              <a:ext cx="1037080" cy="21694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338" y="0"/>
                  </a:moveTo>
                  <a:cubicBezTo>
                    <a:pt x="5538" y="0"/>
                    <a:pt x="5538" y="0"/>
                    <a:pt x="5538" y="0"/>
                  </a:cubicBezTo>
                  <a:cubicBezTo>
                    <a:pt x="1662" y="0"/>
                    <a:pt x="0" y="1580"/>
                    <a:pt x="0" y="2107"/>
                  </a:cubicBezTo>
                  <a:cubicBezTo>
                    <a:pt x="0" y="9746"/>
                    <a:pt x="0" y="9746"/>
                    <a:pt x="0" y="9746"/>
                  </a:cubicBezTo>
                  <a:cubicBezTo>
                    <a:pt x="0" y="10141"/>
                    <a:pt x="831" y="10537"/>
                    <a:pt x="1938" y="10537"/>
                  </a:cubicBezTo>
                  <a:cubicBezTo>
                    <a:pt x="3046" y="10537"/>
                    <a:pt x="3600" y="10141"/>
                    <a:pt x="3600" y="9746"/>
                  </a:cubicBezTo>
                  <a:cubicBezTo>
                    <a:pt x="3600" y="3424"/>
                    <a:pt x="3600" y="3424"/>
                    <a:pt x="3600" y="3424"/>
                  </a:cubicBezTo>
                  <a:cubicBezTo>
                    <a:pt x="5262" y="3424"/>
                    <a:pt x="5262" y="3424"/>
                    <a:pt x="5262" y="3424"/>
                  </a:cubicBezTo>
                  <a:cubicBezTo>
                    <a:pt x="5262" y="9483"/>
                    <a:pt x="5262" y="9483"/>
                    <a:pt x="5262" y="9483"/>
                  </a:cubicBezTo>
                  <a:cubicBezTo>
                    <a:pt x="5262" y="9483"/>
                    <a:pt x="5262" y="9615"/>
                    <a:pt x="5262" y="9746"/>
                  </a:cubicBezTo>
                  <a:cubicBezTo>
                    <a:pt x="5262" y="20283"/>
                    <a:pt x="5262" y="20283"/>
                    <a:pt x="5262" y="20283"/>
                  </a:cubicBezTo>
                  <a:cubicBezTo>
                    <a:pt x="5262" y="21073"/>
                    <a:pt x="6369" y="21600"/>
                    <a:pt x="7754" y="21600"/>
                  </a:cubicBezTo>
                  <a:cubicBezTo>
                    <a:pt x="9138" y="21600"/>
                    <a:pt x="10246" y="21073"/>
                    <a:pt x="10246" y="20283"/>
                  </a:cubicBezTo>
                  <a:cubicBezTo>
                    <a:pt x="10246" y="10932"/>
                    <a:pt x="10246" y="10932"/>
                    <a:pt x="10246" y="10932"/>
                  </a:cubicBezTo>
                  <a:cubicBezTo>
                    <a:pt x="11354" y="10932"/>
                    <a:pt x="11354" y="10932"/>
                    <a:pt x="11354" y="10932"/>
                  </a:cubicBezTo>
                  <a:cubicBezTo>
                    <a:pt x="11354" y="20283"/>
                    <a:pt x="11354" y="20283"/>
                    <a:pt x="11354" y="20283"/>
                  </a:cubicBezTo>
                  <a:cubicBezTo>
                    <a:pt x="11354" y="21073"/>
                    <a:pt x="12462" y="21600"/>
                    <a:pt x="13846" y="21600"/>
                  </a:cubicBezTo>
                  <a:cubicBezTo>
                    <a:pt x="15231" y="21600"/>
                    <a:pt x="16338" y="21073"/>
                    <a:pt x="16338" y="20283"/>
                  </a:cubicBezTo>
                  <a:cubicBezTo>
                    <a:pt x="16338" y="3424"/>
                    <a:pt x="16338" y="3424"/>
                    <a:pt x="16338" y="3424"/>
                  </a:cubicBezTo>
                  <a:cubicBezTo>
                    <a:pt x="17723" y="3424"/>
                    <a:pt x="17723" y="3424"/>
                    <a:pt x="17723" y="3424"/>
                  </a:cubicBezTo>
                  <a:cubicBezTo>
                    <a:pt x="17723" y="9746"/>
                    <a:pt x="17723" y="9746"/>
                    <a:pt x="17723" y="9746"/>
                  </a:cubicBezTo>
                  <a:cubicBezTo>
                    <a:pt x="17723" y="10141"/>
                    <a:pt x="18554" y="10537"/>
                    <a:pt x="19662" y="10537"/>
                  </a:cubicBezTo>
                  <a:cubicBezTo>
                    <a:pt x="20769" y="10537"/>
                    <a:pt x="21600" y="10141"/>
                    <a:pt x="21600" y="9746"/>
                  </a:cubicBezTo>
                  <a:cubicBezTo>
                    <a:pt x="21600" y="1976"/>
                    <a:pt x="21600" y="1976"/>
                    <a:pt x="21600" y="1976"/>
                  </a:cubicBezTo>
                  <a:cubicBezTo>
                    <a:pt x="21600" y="1317"/>
                    <a:pt x="19938" y="0"/>
                    <a:pt x="16338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>
                <a:defRPr sz="3100" b="1">
                  <a:latin typeface="Kontrapunkt Bob Bold"/>
                  <a:ea typeface="Kontrapunkt Bob Bold"/>
                  <a:cs typeface="Kontrapunkt Bob Bold"/>
                  <a:sym typeface="Kontrapunkt Bob Bold"/>
                </a:defRPr>
              </a:pPr>
              <a:endParaRPr/>
            </a:p>
          </p:txBody>
        </p:sp>
        <p:sp>
          <p:nvSpPr>
            <p:cNvPr id="279" name="Shape 3928"/>
            <p:cNvSpPr/>
            <p:nvPr/>
          </p:nvSpPr>
          <p:spPr>
            <a:xfrm>
              <a:off x="319533" y="0"/>
              <a:ext cx="414836" cy="4092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>
                <a:defRPr sz="3100" b="1">
                  <a:latin typeface="Kontrapunkt Bob Bold"/>
                  <a:ea typeface="Kontrapunkt Bob Bold"/>
                  <a:cs typeface="Kontrapunkt Bob Bold"/>
                  <a:sym typeface="Kontrapunkt Bob Bold"/>
                </a:defRPr>
              </a:pPr>
              <a:endParaRPr/>
            </a:p>
          </p:txBody>
        </p:sp>
      </p:grpSp>
      <p:grpSp>
        <p:nvGrpSpPr>
          <p:cNvPr id="280" name="Group 3932"/>
          <p:cNvGrpSpPr/>
          <p:nvPr/>
        </p:nvGrpSpPr>
        <p:grpSpPr>
          <a:xfrm flipH="1">
            <a:off x="10012884" y="6991195"/>
            <a:ext cx="363656" cy="742256"/>
            <a:chOff x="0" y="0"/>
            <a:chExt cx="1203747" cy="2612311"/>
          </a:xfrm>
        </p:grpSpPr>
        <p:sp>
          <p:nvSpPr>
            <p:cNvPr id="281" name="Shape 3930"/>
            <p:cNvSpPr/>
            <p:nvPr/>
          </p:nvSpPr>
          <p:spPr>
            <a:xfrm>
              <a:off x="399397" y="0"/>
              <a:ext cx="386804" cy="3868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>
                <a:defRPr sz="3100" b="1">
                  <a:latin typeface="Kontrapunkt Bob Bold"/>
                  <a:ea typeface="Kontrapunkt Bob Bold"/>
                  <a:cs typeface="Kontrapunkt Bob Bold"/>
                  <a:sym typeface="Kontrapunkt Bob Bold"/>
                </a:defRPr>
              </a:pPr>
              <a:endParaRPr/>
            </a:p>
          </p:txBody>
        </p:sp>
        <p:sp>
          <p:nvSpPr>
            <p:cNvPr id="282" name="Shape 3931"/>
            <p:cNvSpPr/>
            <p:nvPr/>
          </p:nvSpPr>
          <p:spPr>
            <a:xfrm>
              <a:off x="-1" y="465283"/>
              <a:ext cx="1203749" cy="21470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76" h="21600" extrusionOk="0">
                  <a:moveTo>
                    <a:pt x="21191" y="8000"/>
                  </a:moveTo>
                  <a:cubicBezTo>
                    <a:pt x="17435" y="1333"/>
                    <a:pt x="17435" y="1333"/>
                    <a:pt x="17435" y="1333"/>
                  </a:cubicBezTo>
                  <a:cubicBezTo>
                    <a:pt x="17200" y="533"/>
                    <a:pt x="16261" y="0"/>
                    <a:pt x="14852" y="0"/>
                  </a:cubicBezTo>
                  <a:cubicBezTo>
                    <a:pt x="6400" y="0"/>
                    <a:pt x="6400" y="0"/>
                    <a:pt x="6400" y="0"/>
                  </a:cubicBezTo>
                  <a:cubicBezTo>
                    <a:pt x="5461" y="0"/>
                    <a:pt x="4756" y="267"/>
                    <a:pt x="4287" y="667"/>
                  </a:cubicBezTo>
                  <a:cubicBezTo>
                    <a:pt x="4052" y="800"/>
                    <a:pt x="4052" y="800"/>
                    <a:pt x="4052" y="933"/>
                  </a:cubicBezTo>
                  <a:lnTo>
                    <a:pt x="4052" y="933"/>
                  </a:lnTo>
                  <a:lnTo>
                    <a:pt x="3817" y="1067"/>
                  </a:lnTo>
                  <a:cubicBezTo>
                    <a:pt x="61" y="8000"/>
                    <a:pt x="61" y="8000"/>
                    <a:pt x="61" y="8000"/>
                  </a:cubicBezTo>
                  <a:cubicBezTo>
                    <a:pt x="-174" y="8400"/>
                    <a:pt x="296" y="8933"/>
                    <a:pt x="1000" y="9067"/>
                  </a:cubicBezTo>
                  <a:cubicBezTo>
                    <a:pt x="1939" y="9200"/>
                    <a:pt x="2878" y="8933"/>
                    <a:pt x="3113" y="8533"/>
                  </a:cubicBezTo>
                  <a:cubicBezTo>
                    <a:pt x="5930" y="3067"/>
                    <a:pt x="5930" y="3067"/>
                    <a:pt x="5930" y="3067"/>
                  </a:cubicBezTo>
                  <a:cubicBezTo>
                    <a:pt x="6165" y="3067"/>
                    <a:pt x="6165" y="3067"/>
                    <a:pt x="6400" y="3067"/>
                  </a:cubicBezTo>
                  <a:cubicBezTo>
                    <a:pt x="6635" y="3067"/>
                    <a:pt x="6635" y="3067"/>
                    <a:pt x="6635" y="3067"/>
                  </a:cubicBezTo>
                  <a:cubicBezTo>
                    <a:pt x="1939" y="12800"/>
                    <a:pt x="1939" y="12800"/>
                    <a:pt x="1939" y="12800"/>
                  </a:cubicBezTo>
                  <a:cubicBezTo>
                    <a:pt x="6635" y="12800"/>
                    <a:pt x="6635" y="12800"/>
                    <a:pt x="6635" y="12800"/>
                  </a:cubicBezTo>
                  <a:cubicBezTo>
                    <a:pt x="6635" y="20667"/>
                    <a:pt x="6635" y="20667"/>
                    <a:pt x="6635" y="20667"/>
                  </a:cubicBezTo>
                  <a:cubicBezTo>
                    <a:pt x="6635" y="21200"/>
                    <a:pt x="7574" y="21600"/>
                    <a:pt x="8513" y="21600"/>
                  </a:cubicBezTo>
                  <a:cubicBezTo>
                    <a:pt x="9452" y="21600"/>
                    <a:pt x="10156" y="21200"/>
                    <a:pt x="10156" y="20667"/>
                  </a:cubicBezTo>
                  <a:cubicBezTo>
                    <a:pt x="10156" y="12800"/>
                    <a:pt x="10156" y="12800"/>
                    <a:pt x="10156" y="12800"/>
                  </a:cubicBezTo>
                  <a:cubicBezTo>
                    <a:pt x="11330" y="12800"/>
                    <a:pt x="11330" y="12800"/>
                    <a:pt x="11330" y="12800"/>
                  </a:cubicBezTo>
                  <a:cubicBezTo>
                    <a:pt x="11330" y="20667"/>
                    <a:pt x="11330" y="20667"/>
                    <a:pt x="11330" y="20667"/>
                  </a:cubicBezTo>
                  <a:cubicBezTo>
                    <a:pt x="11330" y="21200"/>
                    <a:pt x="12035" y="21600"/>
                    <a:pt x="12974" y="21600"/>
                  </a:cubicBezTo>
                  <a:cubicBezTo>
                    <a:pt x="13913" y="21600"/>
                    <a:pt x="14852" y="21200"/>
                    <a:pt x="14852" y="20667"/>
                  </a:cubicBezTo>
                  <a:cubicBezTo>
                    <a:pt x="14852" y="12800"/>
                    <a:pt x="14852" y="12800"/>
                    <a:pt x="14852" y="12800"/>
                  </a:cubicBezTo>
                  <a:cubicBezTo>
                    <a:pt x="19313" y="12800"/>
                    <a:pt x="19313" y="12800"/>
                    <a:pt x="19313" y="12800"/>
                  </a:cubicBezTo>
                  <a:cubicBezTo>
                    <a:pt x="14617" y="3067"/>
                    <a:pt x="14617" y="3067"/>
                    <a:pt x="14617" y="3067"/>
                  </a:cubicBezTo>
                  <a:cubicBezTo>
                    <a:pt x="14852" y="3067"/>
                    <a:pt x="14852" y="3067"/>
                    <a:pt x="14852" y="3067"/>
                  </a:cubicBezTo>
                  <a:cubicBezTo>
                    <a:pt x="15087" y="3067"/>
                    <a:pt x="15087" y="3067"/>
                    <a:pt x="15087" y="3067"/>
                  </a:cubicBezTo>
                  <a:cubicBezTo>
                    <a:pt x="18374" y="8533"/>
                    <a:pt x="18374" y="8533"/>
                    <a:pt x="18374" y="8533"/>
                  </a:cubicBezTo>
                  <a:cubicBezTo>
                    <a:pt x="18609" y="8933"/>
                    <a:pt x="19548" y="9200"/>
                    <a:pt x="20252" y="9067"/>
                  </a:cubicBezTo>
                  <a:cubicBezTo>
                    <a:pt x="21191" y="8933"/>
                    <a:pt x="21426" y="8400"/>
                    <a:pt x="21191" y="800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>
                <a:defRPr sz="3100" b="1">
                  <a:latin typeface="Kontrapunkt Bob Bold"/>
                  <a:ea typeface="Kontrapunkt Bob Bold"/>
                  <a:cs typeface="Kontrapunkt Bob Bold"/>
                  <a:sym typeface="Kontrapunkt Bob Bold"/>
                </a:defRPr>
              </a:pPr>
              <a:endParaRPr/>
            </a:p>
          </p:txBody>
        </p:sp>
      </p:grpSp>
      <p:grpSp>
        <p:nvGrpSpPr>
          <p:cNvPr id="283" name="Group 3929"/>
          <p:cNvGrpSpPr/>
          <p:nvPr/>
        </p:nvGrpSpPr>
        <p:grpSpPr>
          <a:xfrm flipH="1">
            <a:off x="9629115" y="6991195"/>
            <a:ext cx="337415" cy="742256"/>
            <a:chOff x="0" y="0"/>
            <a:chExt cx="1037079" cy="2617920"/>
          </a:xfrm>
        </p:grpSpPr>
        <p:sp>
          <p:nvSpPr>
            <p:cNvPr id="284" name="Shape 3927"/>
            <p:cNvSpPr/>
            <p:nvPr/>
          </p:nvSpPr>
          <p:spPr>
            <a:xfrm>
              <a:off x="0" y="448465"/>
              <a:ext cx="1037080" cy="21694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338" y="0"/>
                  </a:moveTo>
                  <a:cubicBezTo>
                    <a:pt x="5538" y="0"/>
                    <a:pt x="5538" y="0"/>
                    <a:pt x="5538" y="0"/>
                  </a:cubicBezTo>
                  <a:cubicBezTo>
                    <a:pt x="1662" y="0"/>
                    <a:pt x="0" y="1580"/>
                    <a:pt x="0" y="2107"/>
                  </a:cubicBezTo>
                  <a:cubicBezTo>
                    <a:pt x="0" y="9746"/>
                    <a:pt x="0" y="9746"/>
                    <a:pt x="0" y="9746"/>
                  </a:cubicBezTo>
                  <a:cubicBezTo>
                    <a:pt x="0" y="10141"/>
                    <a:pt x="831" y="10537"/>
                    <a:pt x="1938" y="10537"/>
                  </a:cubicBezTo>
                  <a:cubicBezTo>
                    <a:pt x="3046" y="10537"/>
                    <a:pt x="3600" y="10141"/>
                    <a:pt x="3600" y="9746"/>
                  </a:cubicBezTo>
                  <a:cubicBezTo>
                    <a:pt x="3600" y="3424"/>
                    <a:pt x="3600" y="3424"/>
                    <a:pt x="3600" y="3424"/>
                  </a:cubicBezTo>
                  <a:cubicBezTo>
                    <a:pt x="5262" y="3424"/>
                    <a:pt x="5262" y="3424"/>
                    <a:pt x="5262" y="3424"/>
                  </a:cubicBezTo>
                  <a:cubicBezTo>
                    <a:pt x="5262" y="9483"/>
                    <a:pt x="5262" y="9483"/>
                    <a:pt x="5262" y="9483"/>
                  </a:cubicBezTo>
                  <a:cubicBezTo>
                    <a:pt x="5262" y="9483"/>
                    <a:pt x="5262" y="9615"/>
                    <a:pt x="5262" y="9746"/>
                  </a:cubicBezTo>
                  <a:cubicBezTo>
                    <a:pt x="5262" y="20283"/>
                    <a:pt x="5262" y="20283"/>
                    <a:pt x="5262" y="20283"/>
                  </a:cubicBezTo>
                  <a:cubicBezTo>
                    <a:pt x="5262" y="21073"/>
                    <a:pt x="6369" y="21600"/>
                    <a:pt x="7754" y="21600"/>
                  </a:cubicBezTo>
                  <a:cubicBezTo>
                    <a:pt x="9138" y="21600"/>
                    <a:pt x="10246" y="21073"/>
                    <a:pt x="10246" y="20283"/>
                  </a:cubicBezTo>
                  <a:cubicBezTo>
                    <a:pt x="10246" y="10932"/>
                    <a:pt x="10246" y="10932"/>
                    <a:pt x="10246" y="10932"/>
                  </a:cubicBezTo>
                  <a:cubicBezTo>
                    <a:pt x="11354" y="10932"/>
                    <a:pt x="11354" y="10932"/>
                    <a:pt x="11354" y="10932"/>
                  </a:cubicBezTo>
                  <a:cubicBezTo>
                    <a:pt x="11354" y="20283"/>
                    <a:pt x="11354" y="20283"/>
                    <a:pt x="11354" y="20283"/>
                  </a:cubicBezTo>
                  <a:cubicBezTo>
                    <a:pt x="11354" y="21073"/>
                    <a:pt x="12462" y="21600"/>
                    <a:pt x="13846" y="21600"/>
                  </a:cubicBezTo>
                  <a:cubicBezTo>
                    <a:pt x="15231" y="21600"/>
                    <a:pt x="16338" y="21073"/>
                    <a:pt x="16338" y="20283"/>
                  </a:cubicBezTo>
                  <a:cubicBezTo>
                    <a:pt x="16338" y="3424"/>
                    <a:pt x="16338" y="3424"/>
                    <a:pt x="16338" y="3424"/>
                  </a:cubicBezTo>
                  <a:cubicBezTo>
                    <a:pt x="17723" y="3424"/>
                    <a:pt x="17723" y="3424"/>
                    <a:pt x="17723" y="3424"/>
                  </a:cubicBezTo>
                  <a:cubicBezTo>
                    <a:pt x="17723" y="9746"/>
                    <a:pt x="17723" y="9746"/>
                    <a:pt x="17723" y="9746"/>
                  </a:cubicBezTo>
                  <a:cubicBezTo>
                    <a:pt x="17723" y="10141"/>
                    <a:pt x="18554" y="10537"/>
                    <a:pt x="19662" y="10537"/>
                  </a:cubicBezTo>
                  <a:cubicBezTo>
                    <a:pt x="20769" y="10537"/>
                    <a:pt x="21600" y="10141"/>
                    <a:pt x="21600" y="9746"/>
                  </a:cubicBezTo>
                  <a:cubicBezTo>
                    <a:pt x="21600" y="1976"/>
                    <a:pt x="21600" y="1976"/>
                    <a:pt x="21600" y="1976"/>
                  </a:cubicBezTo>
                  <a:cubicBezTo>
                    <a:pt x="21600" y="1317"/>
                    <a:pt x="19938" y="0"/>
                    <a:pt x="16338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>
                <a:defRPr sz="3100" b="1">
                  <a:latin typeface="Kontrapunkt Bob Bold"/>
                  <a:ea typeface="Kontrapunkt Bob Bold"/>
                  <a:cs typeface="Kontrapunkt Bob Bold"/>
                  <a:sym typeface="Kontrapunkt Bob Bold"/>
                </a:defRPr>
              </a:pPr>
              <a:endParaRPr/>
            </a:p>
          </p:txBody>
        </p:sp>
        <p:sp>
          <p:nvSpPr>
            <p:cNvPr id="285" name="Shape 3928"/>
            <p:cNvSpPr/>
            <p:nvPr/>
          </p:nvSpPr>
          <p:spPr>
            <a:xfrm>
              <a:off x="319533" y="0"/>
              <a:ext cx="414836" cy="4092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>
                <a:defRPr sz="3100" b="1">
                  <a:latin typeface="Kontrapunkt Bob Bold"/>
                  <a:ea typeface="Kontrapunkt Bob Bold"/>
                  <a:cs typeface="Kontrapunkt Bob Bold"/>
                  <a:sym typeface="Kontrapunkt Bob Bold"/>
                </a:defRPr>
              </a:pPr>
              <a:endParaRPr/>
            </a:p>
          </p:txBody>
        </p:sp>
      </p:grpSp>
      <p:grpSp>
        <p:nvGrpSpPr>
          <p:cNvPr id="286" name="Group 3932"/>
          <p:cNvGrpSpPr/>
          <p:nvPr/>
        </p:nvGrpSpPr>
        <p:grpSpPr>
          <a:xfrm flipH="1">
            <a:off x="9221924" y="6995560"/>
            <a:ext cx="363656" cy="742256"/>
            <a:chOff x="0" y="0"/>
            <a:chExt cx="1203747" cy="2612311"/>
          </a:xfrm>
        </p:grpSpPr>
        <p:sp>
          <p:nvSpPr>
            <p:cNvPr id="287" name="Shape 3930"/>
            <p:cNvSpPr/>
            <p:nvPr/>
          </p:nvSpPr>
          <p:spPr>
            <a:xfrm>
              <a:off x="399397" y="0"/>
              <a:ext cx="386804" cy="3868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>
                <a:defRPr sz="3100" b="1">
                  <a:latin typeface="Kontrapunkt Bob Bold"/>
                  <a:ea typeface="Kontrapunkt Bob Bold"/>
                  <a:cs typeface="Kontrapunkt Bob Bold"/>
                  <a:sym typeface="Kontrapunkt Bob Bold"/>
                </a:defRPr>
              </a:pPr>
              <a:endParaRPr/>
            </a:p>
          </p:txBody>
        </p:sp>
        <p:sp>
          <p:nvSpPr>
            <p:cNvPr id="288" name="Shape 3931"/>
            <p:cNvSpPr/>
            <p:nvPr/>
          </p:nvSpPr>
          <p:spPr>
            <a:xfrm>
              <a:off x="-1" y="465283"/>
              <a:ext cx="1203749" cy="21470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76" h="21600" extrusionOk="0">
                  <a:moveTo>
                    <a:pt x="21191" y="8000"/>
                  </a:moveTo>
                  <a:cubicBezTo>
                    <a:pt x="17435" y="1333"/>
                    <a:pt x="17435" y="1333"/>
                    <a:pt x="17435" y="1333"/>
                  </a:cubicBezTo>
                  <a:cubicBezTo>
                    <a:pt x="17200" y="533"/>
                    <a:pt x="16261" y="0"/>
                    <a:pt x="14852" y="0"/>
                  </a:cubicBezTo>
                  <a:cubicBezTo>
                    <a:pt x="6400" y="0"/>
                    <a:pt x="6400" y="0"/>
                    <a:pt x="6400" y="0"/>
                  </a:cubicBezTo>
                  <a:cubicBezTo>
                    <a:pt x="5461" y="0"/>
                    <a:pt x="4756" y="267"/>
                    <a:pt x="4287" y="667"/>
                  </a:cubicBezTo>
                  <a:cubicBezTo>
                    <a:pt x="4052" y="800"/>
                    <a:pt x="4052" y="800"/>
                    <a:pt x="4052" y="933"/>
                  </a:cubicBezTo>
                  <a:lnTo>
                    <a:pt x="4052" y="933"/>
                  </a:lnTo>
                  <a:lnTo>
                    <a:pt x="3817" y="1067"/>
                  </a:lnTo>
                  <a:cubicBezTo>
                    <a:pt x="61" y="8000"/>
                    <a:pt x="61" y="8000"/>
                    <a:pt x="61" y="8000"/>
                  </a:cubicBezTo>
                  <a:cubicBezTo>
                    <a:pt x="-174" y="8400"/>
                    <a:pt x="296" y="8933"/>
                    <a:pt x="1000" y="9067"/>
                  </a:cubicBezTo>
                  <a:cubicBezTo>
                    <a:pt x="1939" y="9200"/>
                    <a:pt x="2878" y="8933"/>
                    <a:pt x="3113" y="8533"/>
                  </a:cubicBezTo>
                  <a:cubicBezTo>
                    <a:pt x="5930" y="3067"/>
                    <a:pt x="5930" y="3067"/>
                    <a:pt x="5930" y="3067"/>
                  </a:cubicBezTo>
                  <a:cubicBezTo>
                    <a:pt x="6165" y="3067"/>
                    <a:pt x="6165" y="3067"/>
                    <a:pt x="6400" y="3067"/>
                  </a:cubicBezTo>
                  <a:cubicBezTo>
                    <a:pt x="6635" y="3067"/>
                    <a:pt x="6635" y="3067"/>
                    <a:pt x="6635" y="3067"/>
                  </a:cubicBezTo>
                  <a:cubicBezTo>
                    <a:pt x="1939" y="12800"/>
                    <a:pt x="1939" y="12800"/>
                    <a:pt x="1939" y="12800"/>
                  </a:cubicBezTo>
                  <a:cubicBezTo>
                    <a:pt x="6635" y="12800"/>
                    <a:pt x="6635" y="12800"/>
                    <a:pt x="6635" y="12800"/>
                  </a:cubicBezTo>
                  <a:cubicBezTo>
                    <a:pt x="6635" y="20667"/>
                    <a:pt x="6635" y="20667"/>
                    <a:pt x="6635" y="20667"/>
                  </a:cubicBezTo>
                  <a:cubicBezTo>
                    <a:pt x="6635" y="21200"/>
                    <a:pt x="7574" y="21600"/>
                    <a:pt x="8513" y="21600"/>
                  </a:cubicBezTo>
                  <a:cubicBezTo>
                    <a:pt x="9452" y="21600"/>
                    <a:pt x="10156" y="21200"/>
                    <a:pt x="10156" y="20667"/>
                  </a:cubicBezTo>
                  <a:cubicBezTo>
                    <a:pt x="10156" y="12800"/>
                    <a:pt x="10156" y="12800"/>
                    <a:pt x="10156" y="12800"/>
                  </a:cubicBezTo>
                  <a:cubicBezTo>
                    <a:pt x="11330" y="12800"/>
                    <a:pt x="11330" y="12800"/>
                    <a:pt x="11330" y="12800"/>
                  </a:cubicBezTo>
                  <a:cubicBezTo>
                    <a:pt x="11330" y="20667"/>
                    <a:pt x="11330" y="20667"/>
                    <a:pt x="11330" y="20667"/>
                  </a:cubicBezTo>
                  <a:cubicBezTo>
                    <a:pt x="11330" y="21200"/>
                    <a:pt x="12035" y="21600"/>
                    <a:pt x="12974" y="21600"/>
                  </a:cubicBezTo>
                  <a:cubicBezTo>
                    <a:pt x="13913" y="21600"/>
                    <a:pt x="14852" y="21200"/>
                    <a:pt x="14852" y="20667"/>
                  </a:cubicBezTo>
                  <a:cubicBezTo>
                    <a:pt x="14852" y="12800"/>
                    <a:pt x="14852" y="12800"/>
                    <a:pt x="14852" y="12800"/>
                  </a:cubicBezTo>
                  <a:cubicBezTo>
                    <a:pt x="19313" y="12800"/>
                    <a:pt x="19313" y="12800"/>
                    <a:pt x="19313" y="12800"/>
                  </a:cubicBezTo>
                  <a:cubicBezTo>
                    <a:pt x="14617" y="3067"/>
                    <a:pt x="14617" y="3067"/>
                    <a:pt x="14617" y="3067"/>
                  </a:cubicBezTo>
                  <a:cubicBezTo>
                    <a:pt x="14852" y="3067"/>
                    <a:pt x="14852" y="3067"/>
                    <a:pt x="14852" y="3067"/>
                  </a:cubicBezTo>
                  <a:cubicBezTo>
                    <a:pt x="15087" y="3067"/>
                    <a:pt x="15087" y="3067"/>
                    <a:pt x="15087" y="3067"/>
                  </a:cubicBezTo>
                  <a:cubicBezTo>
                    <a:pt x="18374" y="8533"/>
                    <a:pt x="18374" y="8533"/>
                    <a:pt x="18374" y="8533"/>
                  </a:cubicBezTo>
                  <a:cubicBezTo>
                    <a:pt x="18609" y="8933"/>
                    <a:pt x="19548" y="9200"/>
                    <a:pt x="20252" y="9067"/>
                  </a:cubicBezTo>
                  <a:cubicBezTo>
                    <a:pt x="21191" y="8933"/>
                    <a:pt x="21426" y="8400"/>
                    <a:pt x="21191" y="800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>
                <a:defRPr sz="3100" b="1">
                  <a:latin typeface="Kontrapunkt Bob Bold"/>
                  <a:ea typeface="Kontrapunkt Bob Bold"/>
                  <a:cs typeface="Kontrapunkt Bob Bold"/>
                  <a:sym typeface="Kontrapunkt Bob Bold"/>
                </a:defRPr>
              </a:pPr>
              <a:endParaRPr/>
            </a:p>
          </p:txBody>
        </p:sp>
      </p:grpSp>
      <p:grpSp>
        <p:nvGrpSpPr>
          <p:cNvPr id="289" name="Group 3929"/>
          <p:cNvGrpSpPr/>
          <p:nvPr/>
        </p:nvGrpSpPr>
        <p:grpSpPr>
          <a:xfrm flipH="1">
            <a:off x="12004813" y="7839745"/>
            <a:ext cx="337415" cy="742256"/>
            <a:chOff x="0" y="0"/>
            <a:chExt cx="1037079" cy="2617920"/>
          </a:xfrm>
        </p:grpSpPr>
        <p:sp>
          <p:nvSpPr>
            <p:cNvPr id="290" name="Shape 3927"/>
            <p:cNvSpPr/>
            <p:nvPr/>
          </p:nvSpPr>
          <p:spPr>
            <a:xfrm>
              <a:off x="0" y="448465"/>
              <a:ext cx="1037080" cy="21694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338" y="0"/>
                  </a:moveTo>
                  <a:cubicBezTo>
                    <a:pt x="5538" y="0"/>
                    <a:pt x="5538" y="0"/>
                    <a:pt x="5538" y="0"/>
                  </a:cubicBezTo>
                  <a:cubicBezTo>
                    <a:pt x="1662" y="0"/>
                    <a:pt x="0" y="1580"/>
                    <a:pt x="0" y="2107"/>
                  </a:cubicBezTo>
                  <a:cubicBezTo>
                    <a:pt x="0" y="9746"/>
                    <a:pt x="0" y="9746"/>
                    <a:pt x="0" y="9746"/>
                  </a:cubicBezTo>
                  <a:cubicBezTo>
                    <a:pt x="0" y="10141"/>
                    <a:pt x="831" y="10537"/>
                    <a:pt x="1938" y="10537"/>
                  </a:cubicBezTo>
                  <a:cubicBezTo>
                    <a:pt x="3046" y="10537"/>
                    <a:pt x="3600" y="10141"/>
                    <a:pt x="3600" y="9746"/>
                  </a:cubicBezTo>
                  <a:cubicBezTo>
                    <a:pt x="3600" y="3424"/>
                    <a:pt x="3600" y="3424"/>
                    <a:pt x="3600" y="3424"/>
                  </a:cubicBezTo>
                  <a:cubicBezTo>
                    <a:pt x="5262" y="3424"/>
                    <a:pt x="5262" y="3424"/>
                    <a:pt x="5262" y="3424"/>
                  </a:cubicBezTo>
                  <a:cubicBezTo>
                    <a:pt x="5262" y="9483"/>
                    <a:pt x="5262" y="9483"/>
                    <a:pt x="5262" y="9483"/>
                  </a:cubicBezTo>
                  <a:cubicBezTo>
                    <a:pt x="5262" y="9483"/>
                    <a:pt x="5262" y="9615"/>
                    <a:pt x="5262" y="9746"/>
                  </a:cubicBezTo>
                  <a:cubicBezTo>
                    <a:pt x="5262" y="20283"/>
                    <a:pt x="5262" y="20283"/>
                    <a:pt x="5262" y="20283"/>
                  </a:cubicBezTo>
                  <a:cubicBezTo>
                    <a:pt x="5262" y="21073"/>
                    <a:pt x="6369" y="21600"/>
                    <a:pt x="7754" y="21600"/>
                  </a:cubicBezTo>
                  <a:cubicBezTo>
                    <a:pt x="9138" y="21600"/>
                    <a:pt x="10246" y="21073"/>
                    <a:pt x="10246" y="20283"/>
                  </a:cubicBezTo>
                  <a:cubicBezTo>
                    <a:pt x="10246" y="10932"/>
                    <a:pt x="10246" y="10932"/>
                    <a:pt x="10246" y="10932"/>
                  </a:cubicBezTo>
                  <a:cubicBezTo>
                    <a:pt x="11354" y="10932"/>
                    <a:pt x="11354" y="10932"/>
                    <a:pt x="11354" y="10932"/>
                  </a:cubicBezTo>
                  <a:cubicBezTo>
                    <a:pt x="11354" y="20283"/>
                    <a:pt x="11354" y="20283"/>
                    <a:pt x="11354" y="20283"/>
                  </a:cubicBezTo>
                  <a:cubicBezTo>
                    <a:pt x="11354" y="21073"/>
                    <a:pt x="12462" y="21600"/>
                    <a:pt x="13846" y="21600"/>
                  </a:cubicBezTo>
                  <a:cubicBezTo>
                    <a:pt x="15231" y="21600"/>
                    <a:pt x="16338" y="21073"/>
                    <a:pt x="16338" y="20283"/>
                  </a:cubicBezTo>
                  <a:cubicBezTo>
                    <a:pt x="16338" y="3424"/>
                    <a:pt x="16338" y="3424"/>
                    <a:pt x="16338" y="3424"/>
                  </a:cubicBezTo>
                  <a:cubicBezTo>
                    <a:pt x="17723" y="3424"/>
                    <a:pt x="17723" y="3424"/>
                    <a:pt x="17723" y="3424"/>
                  </a:cubicBezTo>
                  <a:cubicBezTo>
                    <a:pt x="17723" y="9746"/>
                    <a:pt x="17723" y="9746"/>
                    <a:pt x="17723" y="9746"/>
                  </a:cubicBezTo>
                  <a:cubicBezTo>
                    <a:pt x="17723" y="10141"/>
                    <a:pt x="18554" y="10537"/>
                    <a:pt x="19662" y="10537"/>
                  </a:cubicBezTo>
                  <a:cubicBezTo>
                    <a:pt x="20769" y="10537"/>
                    <a:pt x="21600" y="10141"/>
                    <a:pt x="21600" y="9746"/>
                  </a:cubicBezTo>
                  <a:cubicBezTo>
                    <a:pt x="21600" y="1976"/>
                    <a:pt x="21600" y="1976"/>
                    <a:pt x="21600" y="1976"/>
                  </a:cubicBezTo>
                  <a:cubicBezTo>
                    <a:pt x="21600" y="1317"/>
                    <a:pt x="19938" y="0"/>
                    <a:pt x="16338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>
                <a:defRPr sz="3100" b="1">
                  <a:latin typeface="Kontrapunkt Bob Bold"/>
                  <a:ea typeface="Kontrapunkt Bob Bold"/>
                  <a:cs typeface="Kontrapunkt Bob Bold"/>
                  <a:sym typeface="Kontrapunkt Bob Bold"/>
                </a:defRPr>
              </a:pPr>
              <a:endParaRPr/>
            </a:p>
          </p:txBody>
        </p:sp>
        <p:sp>
          <p:nvSpPr>
            <p:cNvPr id="291" name="Shape 3928"/>
            <p:cNvSpPr/>
            <p:nvPr/>
          </p:nvSpPr>
          <p:spPr>
            <a:xfrm>
              <a:off x="319533" y="0"/>
              <a:ext cx="414836" cy="4092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>
                <a:defRPr sz="3100" b="1">
                  <a:latin typeface="Kontrapunkt Bob Bold"/>
                  <a:ea typeface="Kontrapunkt Bob Bold"/>
                  <a:cs typeface="Kontrapunkt Bob Bold"/>
                  <a:sym typeface="Kontrapunkt Bob Bold"/>
                </a:defRPr>
              </a:pPr>
              <a:endParaRPr/>
            </a:p>
          </p:txBody>
        </p:sp>
      </p:grpSp>
      <p:grpSp>
        <p:nvGrpSpPr>
          <p:cNvPr id="292" name="Group 3932"/>
          <p:cNvGrpSpPr/>
          <p:nvPr/>
        </p:nvGrpSpPr>
        <p:grpSpPr>
          <a:xfrm flipH="1">
            <a:off x="11594804" y="7837425"/>
            <a:ext cx="363656" cy="742256"/>
            <a:chOff x="0" y="0"/>
            <a:chExt cx="1203747" cy="2612311"/>
          </a:xfrm>
        </p:grpSpPr>
        <p:sp>
          <p:nvSpPr>
            <p:cNvPr id="293" name="Shape 3930"/>
            <p:cNvSpPr/>
            <p:nvPr/>
          </p:nvSpPr>
          <p:spPr>
            <a:xfrm>
              <a:off x="399397" y="0"/>
              <a:ext cx="386804" cy="3868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>
                <a:defRPr sz="3100" b="1">
                  <a:latin typeface="Kontrapunkt Bob Bold"/>
                  <a:ea typeface="Kontrapunkt Bob Bold"/>
                  <a:cs typeface="Kontrapunkt Bob Bold"/>
                  <a:sym typeface="Kontrapunkt Bob Bold"/>
                </a:defRPr>
              </a:pPr>
              <a:endParaRPr/>
            </a:p>
          </p:txBody>
        </p:sp>
        <p:sp>
          <p:nvSpPr>
            <p:cNvPr id="294" name="Shape 3931"/>
            <p:cNvSpPr/>
            <p:nvPr/>
          </p:nvSpPr>
          <p:spPr>
            <a:xfrm>
              <a:off x="-1" y="465283"/>
              <a:ext cx="1203749" cy="21470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76" h="21600" extrusionOk="0">
                  <a:moveTo>
                    <a:pt x="21191" y="8000"/>
                  </a:moveTo>
                  <a:cubicBezTo>
                    <a:pt x="17435" y="1333"/>
                    <a:pt x="17435" y="1333"/>
                    <a:pt x="17435" y="1333"/>
                  </a:cubicBezTo>
                  <a:cubicBezTo>
                    <a:pt x="17200" y="533"/>
                    <a:pt x="16261" y="0"/>
                    <a:pt x="14852" y="0"/>
                  </a:cubicBezTo>
                  <a:cubicBezTo>
                    <a:pt x="6400" y="0"/>
                    <a:pt x="6400" y="0"/>
                    <a:pt x="6400" y="0"/>
                  </a:cubicBezTo>
                  <a:cubicBezTo>
                    <a:pt x="5461" y="0"/>
                    <a:pt x="4756" y="267"/>
                    <a:pt x="4287" y="667"/>
                  </a:cubicBezTo>
                  <a:cubicBezTo>
                    <a:pt x="4052" y="800"/>
                    <a:pt x="4052" y="800"/>
                    <a:pt x="4052" y="933"/>
                  </a:cubicBezTo>
                  <a:lnTo>
                    <a:pt x="4052" y="933"/>
                  </a:lnTo>
                  <a:lnTo>
                    <a:pt x="3817" y="1067"/>
                  </a:lnTo>
                  <a:cubicBezTo>
                    <a:pt x="61" y="8000"/>
                    <a:pt x="61" y="8000"/>
                    <a:pt x="61" y="8000"/>
                  </a:cubicBezTo>
                  <a:cubicBezTo>
                    <a:pt x="-174" y="8400"/>
                    <a:pt x="296" y="8933"/>
                    <a:pt x="1000" y="9067"/>
                  </a:cubicBezTo>
                  <a:cubicBezTo>
                    <a:pt x="1939" y="9200"/>
                    <a:pt x="2878" y="8933"/>
                    <a:pt x="3113" y="8533"/>
                  </a:cubicBezTo>
                  <a:cubicBezTo>
                    <a:pt x="5930" y="3067"/>
                    <a:pt x="5930" y="3067"/>
                    <a:pt x="5930" y="3067"/>
                  </a:cubicBezTo>
                  <a:cubicBezTo>
                    <a:pt x="6165" y="3067"/>
                    <a:pt x="6165" y="3067"/>
                    <a:pt x="6400" y="3067"/>
                  </a:cubicBezTo>
                  <a:cubicBezTo>
                    <a:pt x="6635" y="3067"/>
                    <a:pt x="6635" y="3067"/>
                    <a:pt x="6635" y="3067"/>
                  </a:cubicBezTo>
                  <a:cubicBezTo>
                    <a:pt x="1939" y="12800"/>
                    <a:pt x="1939" y="12800"/>
                    <a:pt x="1939" y="12800"/>
                  </a:cubicBezTo>
                  <a:cubicBezTo>
                    <a:pt x="6635" y="12800"/>
                    <a:pt x="6635" y="12800"/>
                    <a:pt x="6635" y="12800"/>
                  </a:cubicBezTo>
                  <a:cubicBezTo>
                    <a:pt x="6635" y="20667"/>
                    <a:pt x="6635" y="20667"/>
                    <a:pt x="6635" y="20667"/>
                  </a:cubicBezTo>
                  <a:cubicBezTo>
                    <a:pt x="6635" y="21200"/>
                    <a:pt x="7574" y="21600"/>
                    <a:pt x="8513" y="21600"/>
                  </a:cubicBezTo>
                  <a:cubicBezTo>
                    <a:pt x="9452" y="21600"/>
                    <a:pt x="10156" y="21200"/>
                    <a:pt x="10156" y="20667"/>
                  </a:cubicBezTo>
                  <a:cubicBezTo>
                    <a:pt x="10156" y="12800"/>
                    <a:pt x="10156" y="12800"/>
                    <a:pt x="10156" y="12800"/>
                  </a:cubicBezTo>
                  <a:cubicBezTo>
                    <a:pt x="11330" y="12800"/>
                    <a:pt x="11330" y="12800"/>
                    <a:pt x="11330" y="12800"/>
                  </a:cubicBezTo>
                  <a:cubicBezTo>
                    <a:pt x="11330" y="20667"/>
                    <a:pt x="11330" y="20667"/>
                    <a:pt x="11330" y="20667"/>
                  </a:cubicBezTo>
                  <a:cubicBezTo>
                    <a:pt x="11330" y="21200"/>
                    <a:pt x="12035" y="21600"/>
                    <a:pt x="12974" y="21600"/>
                  </a:cubicBezTo>
                  <a:cubicBezTo>
                    <a:pt x="13913" y="21600"/>
                    <a:pt x="14852" y="21200"/>
                    <a:pt x="14852" y="20667"/>
                  </a:cubicBezTo>
                  <a:cubicBezTo>
                    <a:pt x="14852" y="12800"/>
                    <a:pt x="14852" y="12800"/>
                    <a:pt x="14852" y="12800"/>
                  </a:cubicBezTo>
                  <a:cubicBezTo>
                    <a:pt x="19313" y="12800"/>
                    <a:pt x="19313" y="12800"/>
                    <a:pt x="19313" y="12800"/>
                  </a:cubicBezTo>
                  <a:cubicBezTo>
                    <a:pt x="14617" y="3067"/>
                    <a:pt x="14617" y="3067"/>
                    <a:pt x="14617" y="3067"/>
                  </a:cubicBezTo>
                  <a:cubicBezTo>
                    <a:pt x="14852" y="3067"/>
                    <a:pt x="14852" y="3067"/>
                    <a:pt x="14852" y="3067"/>
                  </a:cubicBezTo>
                  <a:cubicBezTo>
                    <a:pt x="15087" y="3067"/>
                    <a:pt x="15087" y="3067"/>
                    <a:pt x="15087" y="3067"/>
                  </a:cubicBezTo>
                  <a:cubicBezTo>
                    <a:pt x="18374" y="8533"/>
                    <a:pt x="18374" y="8533"/>
                    <a:pt x="18374" y="8533"/>
                  </a:cubicBezTo>
                  <a:cubicBezTo>
                    <a:pt x="18609" y="8933"/>
                    <a:pt x="19548" y="9200"/>
                    <a:pt x="20252" y="9067"/>
                  </a:cubicBezTo>
                  <a:cubicBezTo>
                    <a:pt x="21191" y="8933"/>
                    <a:pt x="21426" y="8400"/>
                    <a:pt x="21191" y="800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>
                <a:defRPr sz="3100" b="1">
                  <a:latin typeface="Kontrapunkt Bob Bold"/>
                  <a:ea typeface="Kontrapunkt Bob Bold"/>
                  <a:cs typeface="Kontrapunkt Bob Bold"/>
                  <a:sym typeface="Kontrapunkt Bob Bold"/>
                </a:defRPr>
              </a:pPr>
              <a:endParaRPr/>
            </a:p>
          </p:txBody>
        </p:sp>
      </p:grpSp>
      <p:grpSp>
        <p:nvGrpSpPr>
          <p:cNvPr id="295" name="Group 3929"/>
          <p:cNvGrpSpPr/>
          <p:nvPr/>
        </p:nvGrpSpPr>
        <p:grpSpPr>
          <a:xfrm flipH="1">
            <a:off x="11211035" y="7837425"/>
            <a:ext cx="337415" cy="742256"/>
            <a:chOff x="0" y="0"/>
            <a:chExt cx="1037079" cy="2617920"/>
          </a:xfrm>
        </p:grpSpPr>
        <p:sp>
          <p:nvSpPr>
            <p:cNvPr id="296" name="Shape 3927"/>
            <p:cNvSpPr/>
            <p:nvPr/>
          </p:nvSpPr>
          <p:spPr>
            <a:xfrm>
              <a:off x="0" y="448465"/>
              <a:ext cx="1037080" cy="21694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338" y="0"/>
                  </a:moveTo>
                  <a:cubicBezTo>
                    <a:pt x="5538" y="0"/>
                    <a:pt x="5538" y="0"/>
                    <a:pt x="5538" y="0"/>
                  </a:cubicBezTo>
                  <a:cubicBezTo>
                    <a:pt x="1662" y="0"/>
                    <a:pt x="0" y="1580"/>
                    <a:pt x="0" y="2107"/>
                  </a:cubicBezTo>
                  <a:cubicBezTo>
                    <a:pt x="0" y="9746"/>
                    <a:pt x="0" y="9746"/>
                    <a:pt x="0" y="9746"/>
                  </a:cubicBezTo>
                  <a:cubicBezTo>
                    <a:pt x="0" y="10141"/>
                    <a:pt x="831" y="10537"/>
                    <a:pt x="1938" y="10537"/>
                  </a:cubicBezTo>
                  <a:cubicBezTo>
                    <a:pt x="3046" y="10537"/>
                    <a:pt x="3600" y="10141"/>
                    <a:pt x="3600" y="9746"/>
                  </a:cubicBezTo>
                  <a:cubicBezTo>
                    <a:pt x="3600" y="3424"/>
                    <a:pt x="3600" y="3424"/>
                    <a:pt x="3600" y="3424"/>
                  </a:cubicBezTo>
                  <a:cubicBezTo>
                    <a:pt x="5262" y="3424"/>
                    <a:pt x="5262" y="3424"/>
                    <a:pt x="5262" y="3424"/>
                  </a:cubicBezTo>
                  <a:cubicBezTo>
                    <a:pt x="5262" y="9483"/>
                    <a:pt x="5262" y="9483"/>
                    <a:pt x="5262" y="9483"/>
                  </a:cubicBezTo>
                  <a:cubicBezTo>
                    <a:pt x="5262" y="9483"/>
                    <a:pt x="5262" y="9615"/>
                    <a:pt x="5262" y="9746"/>
                  </a:cubicBezTo>
                  <a:cubicBezTo>
                    <a:pt x="5262" y="20283"/>
                    <a:pt x="5262" y="20283"/>
                    <a:pt x="5262" y="20283"/>
                  </a:cubicBezTo>
                  <a:cubicBezTo>
                    <a:pt x="5262" y="21073"/>
                    <a:pt x="6369" y="21600"/>
                    <a:pt x="7754" y="21600"/>
                  </a:cubicBezTo>
                  <a:cubicBezTo>
                    <a:pt x="9138" y="21600"/>
                    <a:pt x="10246" y="21073"/>
                    <a:pt x="10246" y="20283"/>
                  </a:cubicBezTo>
                  <a:cubicBezTo>
                    <a:pt x="10246" y="10932"/>
                    <a:pt x="10246" y="10932"/>
                    <a:pt x="10246" y="10932"/>
                  </a:cubicBezTo>
                  <a:cubicBezTo>
                    <a:pt x="11354" y="10932"/>
                    <a:pt x="11354" y="10932"/>
                    <a:pt x="11354" y="10932"/>
                  </a:cubicBezTo>
                  <a:cubicBezTo>
                    <a:pt x="11354" y="20283"/>
                    <a:pt x="11354" y="20283"/>
                    <a:pt x="11354" y="20283"/>
                  </a:cubicBezTo>
                  <a:cubicBezTo>
                    <a:pt x="11354" y="21073"/>
                    <a:pt x="12462" y="21600"/>
                    <a:pt x="13846" y="21600"/>
                  </a:cubicBezTo>
                  <a:cubicBezTo>
                    <a:pt x="15231" y="21600"/>
                    <a:pt x="16338" y="21073"/>
                    <a:pt x="16338" y="20283"/>
                  </a:cubicBezTo>
                  <a:cubicBezTo>
                    <a:pt x="16338" y="3424"/>
                    <a:pt x="16338" y="3424"/>
                    <a:pt x="16338" y="3424"/>
                  </a:cubicBezTo>
                  <a:cubicBezTo>
                    <a:pt x="17723" y="3424"/>
                    <a:pt x="17723" y="3424"/>
                    <a:pt x="17723" y="3424"/>
                  </a:cubicBezTo>
                  <a:cubicBezTo>
                    <a:pt x="17723" y="9746"/>
                    <a:pt x="17723" y="9746"/>
                    <a:pt x="17723" y="9746"/>
                  </a:cubicBezTo>
                  <a:cubicBezTo>
                    <a:pt x="17723" y="10141"/>
                    <a:pt x="18554" y="10537"/>
                    <a:pt x="19662" y="10537"/>
                  </a:cubicBezTo>
                  <a:cubicBezTo>
                    <a:pt x="20769" y="10537"/>
                    <a:pt x="21600" y="10141"/>
                    <a:pt x="21600" y="9746"/>
                  </a:cubicBezTo>
                  <a:cubicBezTo>
                    <a:pt x="21600" y="1976"/>
                    <a:pt x="21600" y="1976"/>
                    <a:pt x="21600" y="1976"/>
                  </a:cubicBezTo>
                  <a:cubicBezTo>
                    <a:pt x="21600" y="1317"/>
                    <a:pt x="19938" y="0"/>
                    <a:pt x="16338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>
                <a:defRPr sz="3100" b="1">
                  <a:latin typeface="Kontrapunkt Bob Bold"/>
                  <a:ea typeface="Kontrapunkt Bob Bold"/>
                  <a:cs typeface="Kontrapunkt Bob Bold"/>
                  <a:sym typeface="Kontrapunkt Bob Bold"/>
                </a:defRPr>
              </a:pPr>
              <a:endParaRPr/>
            </a:p>
          </p:txBody>
        </p:sp>
        <p:sp>
          <p:nvSpPr>
            <p:cNvPr id="297" name="Shape 3928"/>
            <p:cNvSpPr/>
            <p:nvPr/>
          </p:nvSpPr>
          <p:spPr>
            <a:xfrm>
              <a:off x="319533" y="0"/>
              <a:ext cx="414836" cy="4092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>
                <a:defRPr sz="3100" b="1">
                  <a:latin typeface="Kontrapunkt Bob Bold"/>
                  <a:ea typeface="Kontrapunkt Bob Bold"/>
                  <a:cs typeface="Kontrapunkt Bob Bold"/>
                  <a:sym typeface="Kontrapunkt Bob Bold"/>
                </a:defRPr>
              </a:pPr>
              <a:endParaRPr/>
            </a:p>
          </p:txBody>
        </p:sp>
      </p:grpSp>
      <p:grpSp>
        <p:nvGrpSpPr>
          <p:cNvPr id="298" name="Group 3932"/>
          <p:cNvGrpSpPr/>
          <p:nvPr/>
        </p:nvGrpSpPr>
        <p:grpSpPr>
          <a:xfrm flipH="1">
            <a:off x="10803844" y="7841790"/>
            <a:ext cx="363656" cy="742256"/>
            <a:chOff x="0" y="0"/>
            <a:chExt cx="1203747" cy="2612311"/>
          </a:xfrm>
        </p:grpSpPr>
        <p:sp>
          <p:nvSpPr>
            <p:cNvPr id="299" name="Shape 3930"/>
            <p:cNvSpPr/>
            <p:nvPr/>
          </p:nvSpPr>
          <p:spPr>
            <a:xfrm>
              <a:off x="399397" y="0"/>
              <a:ext cx="386804" cy="3868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>
                <a:defRPr sz="3100" b="1">
                  <a:latin typeface="Kontrapunkt Bob Bold"/>
                  <a:ea typeface="Kontrapunkt Bob Bold"/>
                  <a:cs typeface="Kontrapunkt Bob Bold"/>
                  <a:sym typeface="Kontrapunkt Bob Bold"/>
                </a:defRPr>
              </a:pPr>
              <a:endParaRPr/>
            </a:p>
          </p:txBody>
        </p:sp>
        <p:sp>
          <p:nvSpPr>
            <p:cNvPr id="300" name="Shape 3931"/>
            <p:cNvSpPr/>
            <p:nvPr/>
          </p:nvSpPr>
          <p:spPr>
            <a:xfrm>
              <a:off x="-1" y="465283"/>
              <a:ext cx="1203749" cy="21470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76" h="21600" extrusionOk="0">
                  <a:moveTo>
                    <a:pt x="21191" y="8000"/>
                  </a:moveTo>
                  <a:cubicBezTo>
                    <a:pt x="17435" y="1333"/>
                    <a:pt x="17435" y="1333"/>
                    <a:pt x="17435" y="1333"/>
                  </a:cubicBezTo>
                  <a:cubicBezTo>
                    <a:pt x="17200" y="533"/>
                    <a:pt x="16261" y="0"/>
                    <a:pt x="14852" y="0"/>
                  </a:cubicBezTo>
                  <a:cubicBezTo>
                    <a:pt x="6400" y="0"/>
                    <a:pt x="6400" y="0"/>
                    <a:pt x="6400" y="0"/>
                  </a:cubicBezTo>
                  <a:cubicBezTo>
                    <a:pt x="5461" y="0"/>
                    <a:pt x="4756" y="267"/>
                    <a:pt x="4287" y="667"/>
                  </a:cubicBezTo>
                  <a:cubicBezTo>
                    <a:pt x="4052" y="800"/>
                    <a:pt x="4052" y="800"/>
                    <a:pt x="4052" y="933"/>
                  </a:cubicBezTo>
                  <a:lnTo>
                    <a:pt x="4052" y="933"/>
                  </a:lnTo>
                  <a:lnTo>
                    <a:pt x="3817" y="1067"/>
                  </a:lnTo>
                  <a:cubicBezTo>
                    <a:pt x="61" y="8000"/>
                    <a:pt x="61" y="8000"/>
                    <a:pt x="61" y="8000"/>
                  </a:cubicBezTo>
                  <a:cubicBezTo>
                    <a:pt x="-174" y="8400"/>
                    <a:pt x="296" y="8933"/>
                    <a:pt x="1000" y="9067"/>
                  </a:cubicBezTo>
                  <a:cubicBezTo>
                    <a:pt x="1939" y="9200"/>
                    <a:pt x="2878" y="8933"/>
                    <a:pt x="3113" y="8533"/>
                  </a:cubicBezTo>
                  <a:cubicBezTo>
                    <a:pt x="5930" y="3067"/>
                    <a:pt x="5930" y="3067"/>
                    <a:pt x="5930" y="3067"/>
                  </a:cubicBezTo>
                  <a:cubicBezTo>
                    <a:pt x="6165" y="3067"/>
                    <a:pt x="6165" y="3067"/>
                    <a:pt x="6400" y="3067"/>
                  </a:cubicBezTo>
                  <a:cubicBezTo>
                    <a:pt x="6635" y="3067"/>
                    <a:pt x="6635" y="3067"/>
                    <a:pt x="6635" y="3067"/>
                  </a:cubicBezTo>
                  <a:cubicBezTo>
                    <a:pt x="1939" y="12800"/>
                    <a:pt x="1939" y="12800"/>
                    <a:pt x="1939" y="12800"/>
                  </a:cubicBezTo>
                  <a:cubicBezTo>
                    <a:pt x="6635" y="12800"/>
                    <a:pt x="6635" y="12800"/>
                    <a:pt x="6635" y="12800"/>
                  </a:cubicBezTo>
                  <a:cubicBezTo>
                    <a:pt x="6635" y="20667"/>
                    <a:pt x="6635" y="20667"/>
                    <a:pt x="6635" y="20667"/>
                  </a:cubicBezTo>
                  <a:cubicBezTo>
                    <a:pt x="6635" y="21200"/>
                    <a:pt x="7574" y="21600"/>
                    <a:pt x="8513" y="21600"/>
                  </a:cubicBezTo>
                  <a:cubicBezTo>
                    <a:pt x="9452" y="21600"/>
                    <a:pt x="10156" y="21200"/>
                    <a:pt x="10156" y="20667"/>
                  </a:cubicBezTo>
                  <a:cubicBezTo>
                    <a:pt x="10156" y="12800"/>
                    <a:pt x="10156" y="12800"/>
                    <a:pt x="10156" y="12800"/>
                  </a:cubicBezTo>
                  <a:cubicBezTo>
                    <a:pt x="11330" y="12800"/>
                    <a:pt x="11330" y="12800"/>
                    <a:pt x="11330" y="12800"/>
                  </a:cubicBezTo>
                  <a:cubicBezTo>
                    <a:pt x="11330" y="20667"/>
                    <a:pt x="11330" y="20667"/>
                    <a:pt x="11330" y="20667"/>
                  </a:cubicBezTo>
                  <a:cubicBezTo>
                    <a:pt x="11330" y="21200"/>
                    <a:pt x="12035" y="21600"/>
                    <a:pt x="12974" y="21600"/>
                  </a:cubicBezTo>
                  <a:cubicBezTo>
                    <a:pt x="13913" y="21600"/>
                    <a:pt x="14852" y="21200"/>
                    <a:pt x="14852" y="20667"/>
                  </a:cubicBezTo>
                  <a:cubicBezTo>
                    <a:pt x="14852" y="12800"/>
                    <a:pt x="14852" y="12800"/>
                    <a:pt x="14852" y="12800"/>
                  </a:cubicBezTo>
                  <a:cubicBezTo>
                    <a:pt x="19313" y="12800"/>
                    <a:pt x="19313" y="12800"/>
                    <a:pt x="19313" y="12800"/>
                  </a:cubicBezTo>
                  <a:cubicBezTo>
                    <a:pt x="14617" y="3067"/>
                    <a:pt x="14617" y="3067"/>
                    <a:pt x="14617" y="3067"/>
                  </a:cubicBezTo>
                  <a:cubicBezTo>
                    <a:pt x="14852" y="3067"/>
                    <a:pt x="14852" y="3067"/>
                    <a:pt x="14852" y="3067"/>
                  </a:cubicBezTo>
                  <a:cubicBezTo>
                    <a:pt x="15087" y="3067"/>
                    <a:pt x="15087" y="3067"/>
                    <a:pt x="15087" y="3067"/>
                  </a:cubicBezTo>
                  <a:cubicBezTo>
                    <a:pt x="18374" y="8533"/>
                    <a:pt x="18374" y="8533"/>
                    <a:pt x="18374" y="8533"/>
                  </a:cubicBezTo>
                  <a:cubicBezTo>
                    <a:pt x="18609" y="8933"/>
                    <a:pt x="19548" y="9200"/>
                    <a:pt x="20252" y="9067"/>
                  </a:cubicBezTo>
                  <a:cubicBezTo>
                    <a:pt x="21191" y="8933"/>
                    <a:pt x="21426" y="8400"/>
                    <a:pt x="21191" y="800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>
                <a:defRPr sz="3100" b="1">
                  <a:latin typeface="Kontrapunkt Bob Bold"/>
                  <a:ea typeface="Kontrapunkt Bob Bold"/>
                  <a:cs typeface="Kontrapunkt Bob Bold"/>
                  <a:sym typeface="Kontrapunkt Bob Bold"/>
                </a:defRPr>
              </a:pPr>
              <a:endParaRPr/>
            </a:p>
          </p:txBody>
        </p:sp>
      </p:grpSp>
      <p:grpSp>
        <p:nvGrpSpPr>
          <p:cNvPr id="301" name="Group 3929"/>
          <p:cNvGrpSpPr/>
          <p:nvPr/>
        </p:nvGrpSpPr>
        <p:grpSpPr>
          <a:xfrm flipH="1">
            <a:off x="10422893" y="7837425"/>
            <a:ext cx="337415" cy="742256"/>
            <a:chOff x="0" y="0"/>
            <a:chExt cx="1037079" cy="2617920"/>
          </a:xfrm>
        </p:grpSpPr>
        <p:sp>
          <p:nvSpPr>
            <p:cNvPr id="302" name="Shape 3927"/>
            <p:cNvSpPr/>
            <p:nvPr/>
          </p:nvSpPr>
          <p:spPr>
            <a:xfrm>
              <a:off x="0" y="448465"/>
              <a:ext cx="1037080" cy="21694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338" y="0"/>
                  </a:moveTo>
                  <a:cubicBezTo>
                    <a:pt x="5538" y="0"/>
                    <a:pt x="5538" y="0"/>
                    <a:pt x="5538" y="0"/>
                  </a:cubicBezTo>
                  <a:cubicBezTo>
                    <a:pt x="1662" y="0"/>
                    <a:pt x="0" y="1580"/>
                    <a:pt x="0" y="2107"/>
                  </a:cubicBezTo>
                  <a:cubicBezTo>
                    <a:pt x="0" y="9746"/>
                    <a:pt x="0" y="9746"/>
                    <a:pt x="0" y="9746"/>
                  </a:cubicBezTo>
                  <a:cubicBezTo>
                    <a:pt x="0" y="10141"/>
                    <a:pt x="831" y="10537"/>
                    <a:pt x="1938" y="10537"/>
                  </a:cubicBezTo>
                  <a:cubicBezTo>
                    <a:pt x="3046" y="10537"/>
                    <a:pt x="3600" y="10141"/>
                    <a:pt x="3600" y="9746"/>
                  </a:cubicBezTo>
                  <a:cubicBezTo>
                    <a:pt x="3600" y="3424"/>
                    <a:pt x="3600" y="3424"/>
                    <a:pt x="3600" y="3424"/>
                  </a:cubicBezTo>
                  <a:cubicBezTo>
                    <a:pt x="5262" y="3424"/>
                    <a:pt x="5262" y="3424"/>
                    <a:pt x="5262" y="3424"/>
                  </a:cubicBezTo>
                  <a:cubicBezTo>
                    <a:pt x="5262" y="9483"/>
                    <a:pt x="5262" y="9483"/>
                    <a:pt x="5262" y="9483"/>
                  </a:cubicBezTo>
                  <a:cubicBezTo>
                    <a:pt x="5262" y="9483"/>
                    <a:pt x="5262" y="9615"/>
                    <a:pt x="5262" y="9746"/>
                  </a:cubicBezTo>
                  <a:cubicBezTo>
                    <a:pt x="5262" y="20283"/>
                    <a:pt x="5262" y="20283"/>
                    <a:pt x="5262" y="20283"/>
                  </a:cubicBezTo>
                  <a:cubicBezTo>
                    <a:pt x="5262" y="21073"/>
                    <a:pt x="6369" y="21600"/>
                    <a:pt x="7754" y="21600"/>
                  </a:cubicBezTo>
                  <a:cubicBezTo>
                    <a:pt x="9138" y="21600"/>
                    <a:pt x="10246" y="21073"/>
                    <a:pt x="10246" y="20283"/>
                  </a:cubicBezTo>
                  <a:cubicBezTo>
                    <a:pt x="10246" y="10932"/>
                    <a:pt x="10246" y="10932"/>
                    <a:pt x="10246" y="10932"/>
                  </a:cubicBezTo>
                  <a:cubicBezTo>
                    <a:pt x="11354" y="10932"/>
                    <a:pt x="11354" y="10932"/>
                    <a:pt x="11354" y="10932"/>
                  </a:cubicBezTo>
                  <a:cubicBezTo>
                    <a:pt x="11354" y="20283"/>
                    <a:pt x="11354" y="20283"/>
                    <a:pt x="11354" y="20283"/>
                  </a:cubicBezTo>
                  <a:cubicBezTo>
                    <a:pt x="11354" y="21073"/>
                    <a:pt x="12462" y="21600"/>
                    <a:pt x="13846" y="21600"/>
                  </a:cubicBezTo>
                  <a:cubicBezTo>
                    <a:pt x="15231" y="21600"/>
                    <a:pt x="16338" y="21073"/>
                    <a:pt x="16338" y="20283"/>
                  </a:cubicBezTo>
                  <a:cubicBezTo>
                    <a:pt x="16338" y="3424"/>
                    <a:pt x="16338" y="3424"/>
                    <a:pt x="16338" y="3424"/>
                  </a:cubicBezTo>
                  <a:cubicBezTo>
                    <a:pt x="17723" y="3424"/>
                    <a:pt x="17723" y="3424"/>
                    <a:pt x="17723" y="3424"/>
                  </a:cubicBezTo>
                  <a:cubicBezTo>
                    <a:pt x="17723" y="9746"/>
                    <a:pt x="17723" y="9746"/>
                    <a:pt x="17723" y="9746"/>
                  </a:cubicBezTo>
                  <a:cubicBezTo>
                    <a:pt x="17723" y="10141"/>
                    <a:pt x="18554" y="10537"/>
                    <a:pt x="19662" y="10537"/>
                  </a:cubicBezTo>
                  <a:cubicBezTo>
                    <a:pt x="20769" y="10537"/>
                    <a:pt x="21600" y="10141"/>
                    <a:pt x="21600" y="9746"/>
                  </a:cubicBezTo>
                  <a:cubicBezTo>
                    <a:pt x="21600" y="1976"/>
                    <a:pt x="21600" y="1976"/>
                    <a:pt x="21600" y="1976"/>
                  </a:cubicBezTo>
                  <a:cubicBezTo>
                    <a:pt x="21600" y="1317"/>
                    <a:pt x="19938" y="0"/>
                    <a:pt x="16338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>
                <a:defRPr sz="3100" b="1">
                  <a:latin typeface="Kontrapunkt Bob Bold"/>
                  <a:ea typeface="Kontrapunkt Bob Bold"/>
                  <a:cs typeface="Kontrapunkt Bob Bold"/>
                  <a:sym typeface="Kontrapunkt Bob Bold"/>
                </a:defRPr>
              </a:pPr>
              <a:endParaRPr/>
            </a:p>
          </p:txBody>
        </p:sp>
        <p:sp>
          <p:nvSpPr>
            <p:cNvPr id="303" name="Shape 3928"/>
            <p:cNvSpPr/>
            <p:nvPr/>
          </p:nvSpPr>
          <p:spPr>
            <a:xfrm>
              <a:off x="319533" y="0"/>
              <a:ext cx="414836" cy="4092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>
                <a:defRPr sz="3100" b="1">
                  <a:latin typeface="Kontrapunkt Bob Bold"/>
                  <a:ea typeface="Kontrapunkt Bob Bold"/>
                  <a:cs typeface="Kontrapunkt Bob Bold"/>
                  <a:sym typeface="Kontrapunkt Bob Bold"/>
                </a:defRPr>
              </a:pPr>
              <a:endParaRPr/>
            </a:p>
          </p:txBody>
        </p:sp>
      </p:grpSp>
      <p:grpSp>
        <p:nvGrpSpPr>
          <p:cNvPr id="304" name="Group 3932"/>
          <p:cNvGrpSpPr/>
          <p:nvPr/>
        </p:nvGrpSpPr>
        <p:grpSpPr>
          <a:xfrm flipH="1">
            <a:off x="10012884" y="7835105"/>
            <a:ext cx="363656" cy="742256"/>
            <a:chOff x="0" y="0"/>
            <a:chExt cx="1203747" cy="2612311"/>
          </a:xfrm>
        </p:grpSpPr>
        <p:sp>
          <p:nvSpPr>
            <p:cNvPr id="305" name="Shape 3930"/>
            <p:cNvSpPr/>
            <p:nvPr/>
          </p:nvSpPr>
          <p:spPr>
            <a:xfrm>
              <a:off x="399397" y="0"/>
              <a:ext cx="386804" cy="3868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>
                <a:defRPr sz="3100" b="1">
                  <a:latin typeface="Kontrapunkt Bob Bold"/>
                  <a:ea typeface="Kontrapunkt Bob Bold"/>
                  <a:cs typeface="Kontrapunkt Bob Bold"/>
                  <a:sym typeface="Kontrapunkt Bob Bold"/>
                </a:defRPr>
              </a:pPr>
              <a:endParaRPr/>
            </a:p>
          </p:txBody>
        </p:sp>
        <p:sp>
          <p:nvSpPr>
            <p:cNvPr id="306" name="Shape 3931"/>
            <p:cNvSpPr/>
            <p:nvPr/>
          </p:nvSpPr>
          <p:spPr>
            <a:xfrm>
              <a:off x="-1" y="465283"/>
              <a:ext cx="1203749" cy="21470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76" h="21600" extrusionOk="0">
                  <a:moveTo>
                    <a:pt x="21191" y="8000"/>
                  </a:moveTo>
                  <a:cubicBezTo>
                    <a:pt x="17435" y="1333"/>
                    <a:pt x="17435" y="1333"/>
                    <a:pt x="17435" y="1333"/>
                  </a:cubicBezTo>
                  <a:cubicBezTo>
                    <a:pt x="17200" y="533"/>
                    <a:pt x="16261" y="0"/>
                    <a:pt x="14852" y="0"/>
                  </a:cubicBezTo>
                  <a:cubicBezTo>
                    <a:pt x="6400" y="0"/>
                    <a:pt x="6400" y="0"/>
                    <a:pt x="6400" y="0"/>
                  </a:cubicBezTo>
                  <a:cubicBezTo>
                    <a:pt x="5461" y="0"/>
                    <a:pt x="4756" y="267"/>
                    <a:pt x="4287" y="667"/>
                  </a:cubicBezTo>
                  <a:cubicBezTo>
                    <a:pt x="4052" y="800"/>
                    <a:pt x="4052" y="800"/>
                    <a:pt x="4052" y="933"/>
                  </a:cubicBezTo>
                  <a:lnTo>
                    <a:pt x="4052" y="933"/>
                  </a:lnTo>
                  <a:lnTo>
                    <a:pt x="3817" y="1067"/>
                  </a:lnTo>
                  <a:cubicBezTo>
                    <a:pt x="61" y="8000"/>
                    <a:pt x="61" y="8000"/>
                    <a:pt x="61" y="8000"/>
                  </a:cubicBezTo>
                  <a:cubicBezTo>
                    <a:pt x="-174" y="8400"/>
                    <a:pt x="296" y="8933"/>
                    <a:pt x="1000" y="9067"/>
                  </a:cubicBezTo>
                  <a:cubicBezTo>
                    <a:pt x="1939" y="9200"/>
                    <a:pt x="2878" y="8933"/>
                    <a:pt x="3113" y="8533"/>
                  </a:cubicBezTo>
                  <a:cubicBezTo>
                    <a:pt x="5930" y="3067"/>
                    <a:pt x="5930" y="3067"/>
                    <a:pt x="5930" y="3067"/>
                  </a:cubicBezTo>
                  <a:cubicBezTo>
                    <a:pt x="6165" y="3067"/>
                    <a:pt x="6165" y="3067"/>
                    <a:pt x="6400" y="3067"/>
                  </a:cubicBezTo>
                  <a:cubicBezTo>
                    <a:pt x="6635" y="3067"/>
                    <a:pt x="6635" y="3067"/>
                    <a:pt x="6635" y="3067"/>
                  </a:cubicBezTo>
                  <a:cubicBezTo>
                    <a:pt x="1939" y="12800"/>
                    <a:pt x="1939" y="12800"/>
                    <a:pt x="1939" y="12800"/>
                  </a:cubicBezTo>
                  <a:cubicBezTo>
                    <a:pt x="6635" y="12800"/>
                    <a:pt x="6635" y="12800"/>
                    <a:pt x="6635" y="12800"/>
                  </a:cubicBezTo>
                  <a:cubicBezTo>
                    <a:pt x="6635" y="20667"/>
                    <a:pt x="6635" y="20667"/>
                    <a:pt x="6635" y="20667"/>
                  </a:cubicBezTo>
                  <a:cubicBezTo>
                    <a:pt x="6635" y="21200"/>
                    <a:pt x="7574" y="21600"/>
                    <a:pt x="8513" y="21600"/>
                  </a:cubicBezTo>
                  <a:cubicBezTo>
                    <a:pt x="9452" y="21600"/>
                    <a:pt x="10156" y="21200"/>
                    <a:pt x="10156" y="20667"/>
                  </a:cubicBezTo>
                  <a:cubicBezTo>
                    <a:pt x="10156" y="12800"/>
                    <a:pt x="10156" y="12800"/>
                    <a:pt x="10156" y="12800"/>
                  </a:cubicBezTo>
                  <a:cubicBezTo>
                    <a:pt x="11330" y="12800"/>
                    <a:pt x="11330" y="12800"/>
                    <a:pt x="11330" y="12800"/>
                  </a:cubicBezTo>
                  <a:cubicBezTo>
                    <a:pt x="11330" y="20667"/>
                    <a:pt x="11330" y="20667"/>
                    <a:pt x="11330" y="20667"/>
                  </a:cubicBezTo>
                  <a:cubicBezTo>
                    <a:pt x="11330" y="21200"/>
                    <a:pt x="12035" y="21600"/>
                    <a:pt x="12974" y="21600"/>
                  </a:cubicBezTo>
                  <a:cubicBezTo>
                    <a:pt x="13913" y="21600"/>
                    <a:pt x="14852" y="21200"/>
                    <a:pt x="14852" y="20667"/>
                  </a:cubicBezTo>
                  <a:cubicBezTo>
                    <a:pt x="14852" y="12800"/>
                    <a:pt x="14852" y="12800"/>
                    <a:pt x="14852" y="12800"/>
                  </a:cubicBezTo>
                  <a:cubicBezTo>
                    <a:pt x="19313" y="12800"/>
                    <a:pt x="19313" y="12800"/>
                    <a:pt x="19313" y="12800"/>
                  </a:cubicBezTo>
                  <a:cubicBezTo>
                    <a:pt x="14617" y="3067"/>
                    <a:pt x="14617" y="3067"/>
                    <a:pt x="14617" y="3067"/>
                  </a:cubicBezTo>
                  <a:cubicBezTo>
                    <a:pt x="14852" y="3067"/>
                    <a:pt x="14852" y="3067"/>
                    <a:pt x="14852" y="3067"/>
                  </a:cubicBezTo>
                  <a:cubicBezTo>
                    <a:pt x="15087" y="3067"/>
                    <a:pt x="15087" y="3067"/>
                    <a:pt x="15087" y="3067"/>
                  </a:cubicBezTo>
                  <a:cubicBezTo>
                    <a:pt x="18374" y="8533"/>
                    <a:pt x="18374" y="8533"/>
                    <a:pt x="18374" y="8533"/>
                  </a:cubicBezTo>
                  <a:cubicBezTo>
                    <a:pt x="18609" y="8933"/>
                    <a:pt x="19548" y="9200"/>
                    <a:pt x="20252" y="9067"/>
                  </a:cubicBezTo>
                  <a:cubicBezTo>
                    <a:pt x="21191" y="8933"/>
                    <a:pt x="21426" y="8400"/>
                    <a:pt x="21191" y="800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>
                <a:defRPr sz="3100" b="1">
                  <a:latin typeface="Kontrapunkt Bob Bold"/>
                  <a:ea typeface="Kontrapunkt Bob Bold"/>
                  <a:cs typeface="Kontrapunkt Bob Bold"/>
                  <a:sym typeface="Kontrapunkt Bob Bold"/>
                </a:defRPr>
              </a:pPr>
              <a:endParaRPr/>
            </a:p>
          </p:txBody>
        </p:sp>
      </p:grpSp>
      <p:grpSp>
        <p:nvGrpSpPr>
          <p:cNvPr id="307" name="Group 3929"/>
          <p:cNvGrpSpPr/>
          <p:nvPr/>
        </p:nvGrpSpPr>
        <p:grpSpPr>
          <a:xfrm flipH="1">
            <a:off x="9629115" y="7835105"/>
            <a:ext cx="337415" cy="742256"/>
            <a:chOff x="0" y="0"/>
            <a:chExt cx="1037079" cy="2617920"/>
          </a:xfrm>
        </p:grpSpPr>
        <p:sp>
          <p:nvSpPr>
            <p:cNvPr id="308" name="Shape 3927"/>
            <p:cNvSpPr/>
            <p:nvPr/>
          </p:nvSpPr>
          <p:spPr>
            <a:xfrm>
              <a:off x="0" y="448465"/>
              <a:ext cx="1037080" cy="21694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338" y="0"/>
                  </a:moveTo>
                  <a:cubicBezTo>
                    <a:pt x="5538" y="0"/>
                    <a:pt x="5538" y="0"/>
                    <a:pt x="5538" y="0"/>
                  </a:cubicBezTo>
                  <a:cubicBezTo>
                    <a:pt x="1662" y="0"/>
                    <a:pt x="0" y="1580"/>
                    <a:pt x="0" y="2107"/>
                  </a:cubicBezTo>
                  <a:cubicBezTo>
                    <a:pt x="0" y="9746"/>
                    <a:pt x="0" y="9746"/>
                    <a:pt x="0" y="9746"/>
                  </a:cubicBezTo>
                  <a:cubicBezTo>
                    <a:pt x="0" y="10141"/>
                    <a:pt x="831" y="10537"/>
                    <a:pt x="1938" y="10537"/>
                  </a:cubicBezTo>
                  <a:cubicBezTo>
                    <a:pt x="3046" y="10537"/>
                    <a:pt x="3600" y="10141"/>
                    <a:pt x="3600" y="9746"/>
                  </a:cubicBezTo>
                  <a:cubicBezTo>
                    <a:pt x="3600" y="3424"/>
                    <a:pt x="3600" y="3424"/>
                    <a:pt x="3600" y="3424"/>
                  </a:cubicBezTo>
                  <a:cubicBezTo>
                    <a:pt x="5262" y="3424"/>
                    <a:pt x="5262" y="3424"/>
                    <a:pt x="5262" y="3424"/>
                  </a:cubicBezTo>
                  <a:cubicBezTo>
                    <a:pt x="5262" y="9483"/>
                    <a:pt x="5262" y="9483"/>
                    <a:pt x="5262" y="9483"/>
                  </a:cubicBezTo>
                  <a:cubicBezTo>
                    <a:pt x="5262" y="9483"/>
                    <a:pt x="5262" y="9615"/>
                    <a:pt x="5262" y="9746"/>
                  </a:cubicBezTo>
                  <a:cubicBezTo>
                    <a:pt x="5262" y="20283"/>
                    <a:pt x="5262" y="20283"/>
                    <a:pt x="5262" y="20283"/>
                  </a:cubicBezTo>
                  <a:cubicBezTo>
                    <a:pt x="5262" y="21073"/>
                    <a:pt x="6369" y="21600"/>
                    <a:pt x="7754" y="21600"/>
                  </a:cubicBezTo>
                  <a:cubicBezTo>
                    <a:pt x="9138" y="21600"/>
                    <a:pt x="10246" y="21073"/>
                    <a:pt x="10246" y="20283"/>
                  </a:cubicBezTo>
                  <a:cubicBezTo>
                    <a:pt x="10246" y="10932"/>
                    <a:pt x="10246" y="10932"/>
                    <a:pt x="10246" y="10932"/>
                  </a:cubicBezTo>
                  <a:cubicBezTo>
                    <a:pt x="11354" y="10932"/>
                    <a:pt x="11354" y="10932"/>
                    <a:pt x="11354" y="10932"/>
                  </a:cubicBezTo>
                  <a:cubicBezTo>
                    <a:pt x="11354" y="20283"/>
                    <a:pt x="11354" y="20283"/>
                    <a:pt x="11354" y="20283"/>
                  </a:cubicBezTo>
                  <a:cubicBezTo>
                    <a:pt x="11354" y="21073"/>
                    <a:pt x="12462" y="21600"/>
                    <a:pt x="13846" y="21600"/>
                  </a:cubicBezTo>
                  <a:cubicBezTo>
                    <a:pt x="15231" y="21600"/>
                    <a:pt x="16338" y="21073"/>
                    <a:pt x="16338" y="20283"/>
                  </a:cubicBezTo>
                  <a:cubicBezTo>
                    <a:pt x="16338" y="3424"/>
                    <a:pt x="16338" y="3424"/>
                    <a:pt x="16338" y="3424"/>
                  </a:cubicBezTo>
                  <a:cubicBezTo>
                    <a:pt x="17723" y="3424"/>
                    <a:pt x="17723" y="3424"/>
                    <a:pt x="17723" y="3424"/>
                  </a:cubicBezTo>
                  <a:cubicBezTo>
                    <a:pt x="17723" y="9746"/>
                    <a:pt x="17723" y="9746"/>
                    <a:pt x="17723" y="9746"/>
                  </a:cubicBezTo>
                  <a:cubicBezTo>
                    <a:pt x="17723" y="10141"/>
                    <a:pt x="18554" y="10537"/>
                    <a:pt x="19662" y="10537"/>
                  </a:cubicBezTo>
                  <a:cubicBezTo>
                    <a:pt x="20769" y="10537"/>
                    <a:pt x="21600" y="10141"/>
                    <a:pt x="21600" y="9746"/>
                  </a:cubicBezTo>
                  <a:cubicBezTo>
                    <a:pt x="21600" y="1976"/>
                    <a:pt x="21600" y="1976"/>
                    <a:pt x="21600" y="1976"/>
                  </a:cubicBezTo>
                  <a:cubicBezTo>
                    <a:pt x="21600" y="1317"/>
                    <a:pt x="19938" y="0"/>
                    <a:pt x="16338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>
                <a:defRPr sz="3100" b="1">
                  <a:latin typeface="Kontrapunkt Bob Bold"/>
                  <a:ea typeface="Kontrapunkt Bob Bold"/>
                  <a:cs typeface="Kontrapunkt Bob Bold"/>
                  <a:sym typeface="Kontrapunkt Bob Bold"/>
                </a:defRPr>
              </a:pPr>
              <a:endParaRPr/>
            </a:p>
          </p:txBody>
        </p:sp>
        <p:sp>
          <p:nvSpPr>
            <p:cNvPr id="309" name="Shape 3928"/>
            <p:cNvSpPr/>
            <p:nvPr/>
          </p:nvSpPr>
          <p:spPr>
            <a:xfrm>
              <a:off x="319533" y="0"/>
              <a:ext cx="414836" cy="4092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>
                <a:defRPr sz="3100" b="1">
                  <a:latin typeface="Kontrapunkt Bob Bold"/>
                  <a:ea typeface="Kontrapunkt Bob Bold"/>
                  <a:cs typeface="Kontrapunkt Bob Bold"/>
                  <a:sym typeface="Kontrapunkt Bob Bold"/>
                </a:defRPr>
              </a:pPr>
              <a:endParaRPr/>
            </a:p>
          </p:txBody>
        </p:sp>
      </p:grpSp>
      <p:grpSp>
        <p:nvGrpSpPr>
          <p:cNvPr id="310" name="Group 3932"/>
          <p:cNvGrpSpPr/>
          <p:nvPr/>
        </p:nvGrpSpPr>
        <p:grpSpPr>
          <a:xfrm flipH="1">
            <a:off x="9221924" y="7839470"/>
            <a:ext cx="363656" cy="742256"/>
            <a:chOff x="0" y="0"/>
            <a:chExt cx="1203747" cy="2612311"/>
          </a:xfrm>
        </p:grpSpPr>
        <p:sp>
          <p:nvSpPr>
            <p:cNvPr id="311" name="Shape 3930"/>
            <p:cNvSpPr/>
            <p:nvPr/>
          </p:nvSpPr>
          <p:spPr>
            <a:xfrm>
              <a:off x="399397" y="0"/>
              <a:ext cx="386804" cy="3868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>
                <a:defRPr sz="3100" b="1">
                  <a:latin typeface="Kontrapunkt Bob Bold"/>
                  <a:ea typeface="Kontrapunkt Bob Bold"/>
                  <a:cs typeface="Kontrapunkt Bob Bold"/>
                  <a:sym typeface="Kontrapunkt Bob Bold"/>
                </a:defRPr>
              </a:pPr>
              <a:endParaRPr/>
            </a:p>
          </p:txBody>
        </p:sp>
        <p:sp>
          <p:nvSpPr>
            <p:cNvPr id="312" name="Shape 3931"/>
            <p:cNvSpPr/>
            <p:nvPr/>
          </p:nvSpPr>
          <p:spPr>
            <a:xfrm>
              <a:off x="-1" y="465283"/>
              <a:ext cx="1203749" cy="21470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76" h="21600" extrusionOk="0">
                  <a:moveTo>
                    <a:pt x="21191" y="8000"/>
                  </a:moveTo>
                  <a:cubicBezTo>
                    <a:pt x="17435" y="1333"/>
                    <a:pt x="17435" y="1333"/>
                    <a:pt x="17435" y="1333"/>
                  </a:cubicBezTo>
                  <a:cubicBezTo>
                    <a:pt x="17200" y="533"/>
                    <a:pt x="16261" y="0"/>
                    <a:pt x="14852" y="0"/>
                  </a:cubicBezTo>
                  <a:cubicBezTo>
                    <a:pt x="6400" y="0"/>
                    <a:pt x="6400" y="0"/>
                    <a:pt x="6400" y="0"/>
                  </a:cubicBezTo>
                  <a:cubicBezTo>
                    <a:pt x="5461" y="0"/>
                    <a:pt x="4756" y="267"/>
                    <a:pt x="4287" y="667"/>
                  </a:cubicBezTo>
                  <a:cubicBezTo>
                    <a:pt x="4052" y="800"/>
                    <a:pt x="4052" y="800"/>
                    <a:pt x="4052" y="933"/>
                  </a:cubicBezTo>
                  <a:lnTo>
                    <a:pt x="4052" y="933"/>
                  </a:lnTo>
                  <a:lnTo>
                    <a:pt x="3817" y="1067"/>
                  </a:lnTo>
                  <a:cubicBezTo>
                    <a:pt x="61" y="8000"/>
                    <a:pt x="61" y="8000"/>
                    <a:pt x="61" y="8000"/>
                  </a:cubicBezTo>
                  <a:cubicBezTo>
                    <a:pt x="-174" y="8400"/>
                    <a:pt x="296" y="8933"/>
                    <a:pt x="1000" y="9067"/>
                  </a:cubicBezTo>
                  <a:cubicBezTo>
                    <a:pt x="1939" y="9200"/>
                    <a:pt x="2878" y="8933"/>
                    <a:pt x="3113" y="8533"/>
                  </a:cubicBezTo>
                  <a:cubicBezTo>
                    <a:pt x="5930" y="3067"/>
                    <a:pt x="5930" y="3067"/>
                    <a:pt x="5930" y="3067"/>
                  </a:cubicBezTo>
                  <a:cubicBezTo>
                    <a:pt x="6165" y="3067"/>
                    <a:pt x="6165" y="3067"/>
                    <a:pt x="6400" y="3067"/>
                  </a:cubicBezTo>
                  <a:cubicBezTo>
                    <a:pt x="6635" y="3067"/>
                    <a:pt x="6635" y="3067"/>
                    <a:pt x="6635" y="3067"/>
                  </a:cubicBezTo>
                  <a:cubicBezTo>
                    <a:pt x="1939" y="12800"/>
                    <a:pt x="1939" y="12800"/>
                    <a:pt x="1939" y="12800"/>
                  </a:cubicBezTo>
                  <a:cubicBezTo>
                    <a:pt x="6635" y="12800"/>
                    <a:pt x="6635" y="12800"/>
                    <a:pt x="6635" y="12800"/>
                  </a:cubicBezTo>
                  <a:cubicBezTo>
                    <a:pt x="6635" y="20667"/>
                    <a:pt x="6635" y="20667"/>
                    <a:pt x="6635" y="20667"/>
                  </a:cubicBezTo>
                  <a:cubicBezTo>
                    <a:pt x="6635" y="21200"/>
                    <a:pt x="7574" y="21600"/>
                    <a:pt x="8513" y="21600"/>
                  </a:cubicBezTo>
                  <a:cubicBezTo>
                    <a:pt x="9452" y="21600"/>
                    <a:pt x="10156" y="21200"/>
                    <a:pt x="10156" y="20667"/>
                  </a:cubicBezTo>
                  <a:cubicBezTo>
                    <a:pt x="10156" y="12800"/>
                    <a:pt x="10156" y="12800"/>
                    <a:pt x="10156" y="12800"/>
                  </a:cubicBezTo>
                  <a:cubicBezTo>
                    <a:pt x="11330" y="12800"/>
                    <a:pt x="11330" y="12800"/>
                    <a:pt x="11330" y="12800"/>
                  </a:cubicBezTo>
                  <a:cubicBezTo>
                    <a:pt x="11330" y="20667"/>
                    <a:pt x="11330" y="20667"/>
                    <a:pt x="11330" y="20667"/>
                  </a:cubicBezTo>
                  <a:cubicBezTo>
                    <a:pt x="11330" y="21200"/>
                    <a:pt x="12035" y="21600"/>
                    <a:pt x="12974" y="21600"/>
                  </a:cubicBezTo>
                  <a:cubicBezTo>
                    <a:pt x="13913" y="21600"/>
                    <a:pt x="14852" y="21200"/>
                    <a:pt x="14852" y="20667"/>
                  </a:cubicBezTo>
                  <a:cubicBezTo>
                    <a:pt x="14852" y="12800"/>
                    <a:pt x="14852" y="12800"/>
                    <a:pt x="14852" y="12800"/>
                  </a:cubicBezTo>
                  <a:cubicBezTo>
                    <a:pt x="19313" y="12800"/>
                    <a:pt x="19313" y="12800"/>
                    <a:pt x="19313" y="12800"/>
                  </a:cubicBezTo>
                  <a:cubicBezTo>
                    <a:pt x="14617" y="3067"/>
                    <a:pt x="14617" y="3067"/>
                    <a:pt x="14617" y="3067"/>
                  </a:cubicBezTo>
                  <a:cubicBezTo>
                    <a:pt x="14852" y="3067"/>
                    <a:pt x="14852" y="3067"/>
                    <a:pt x="14852" y="3067"/>
                  </a:cubicBezTo>
                  <a:cubicBezTo>
                    <a:pt x="15087" y="3067"/>
                    <a:pt x="15087" y="3067"/>
                    <a:pt x="15087" y="3067"/>
                  </a:cubicBezTo>
                  <a:cubicBezTo>
                    <a:pt x="18374" y="8533"/>
                    <a:pt x="18374" y="8533"/>
                    <a:pt x="18374" y="8533"/>
                  </a:cubicBezTo>
                  <a:cubicBezTo>
                    <a:pt x="18609" y="8933"/>
                    <a:pt x="19548" y="9200"/>
                    <a:pt x="20252" y="9067"/>
                  </a:cubicBezTo>
                  <a:cubicBezTo>
                    <a:pt x="21191" y="8933"/>
                    <a:pt x="21426" y="8400"/>
                    <a:pt x="21191" y="800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>
                <a:defRPr sz="3100" b="1">
                  <a:latin typeface="Kontrapunkt Bob Bold"/>
                  <a:ea typeface="Kontrapunkt Bob Bold"/>
                  <a:cs typeface="Kontrapunkt Bob Bold"/>
                  <a:sym typeface="Kontrapunkt Bob Bold"/>
                </a:defRPr>
              </a:pPr>
              <a:endParaRPr/>
            </a:p>
          </p:txBody>
        </p:sp>
      </p:grpSp>
      <p:grpSp>
        <p:nvGrpSpPr>
          <p:cNvPr id="313" name="Group 3929"/>
          <p:cNvGrpSpPr/>
          <p:nvPr/>
        </p:nvGrpSpPr>
        <p:grpSpPr>
          <a:xfrm flipH="1">
            <a:off x="12004813" y="8665483"/>
            <a:ext cx="337415" cy="742256"/>
            <a:chOff x="0" y="0"/>
            <a:chExt cx="1037079" cy="2617920"/>
          </a:xfrm>
        </p:grpSpPr>
        <p:sp>
          <p:nvSpPr>
            <p:cNvPr id="314" name="Shape 3927"/>
            <p:cNvSpPr/>
            <p:nvPr/>
          </p:nvSpPr>
          <p:spPr>
            <a:xfrm>
              <a:off x="0" y="448465"/>
              <a:ext cx="1037080" cy="21694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338" y="0"/>
                  </a:moveTo>
                  <a:cubicBezTo>
                    <a:pt x="5538" y="0"/>
                    <a:pt x="5538" y="0"/>
                    <a:pt x="5538" y="0"/>
                  </a:cubicBezTo>
                  <a:cubicBezTo>
                    <a:pt x="1662" y="0"/>
                    <a:pt x="0" y="1580"/>
                    <a:pt x="0" y="2107"/>
                  </a:cubicBezTo>
                  <a:cubicBezTo>
                    <a:pt x="0" y="9746"/>
                    <a:pt x="0" y="9746"/>
                    <a:pt x="0" y="9746"/>
                  </a:cubicBezTo>
                  <a:cubicBezTo>
                    <a:pt x="0" y="10141"/>
                    <a:pt x="831" y="10537"/>
                    <a:pt x="1938" y="10537"/>
                  </a:cubicBezTo>
                  <a:cubicBezTo>
                    <a:pt x="3046" y="10537"/>
                    <a:pt x="3600" y="10141"/>
                    <a:pt x="3600" y="9746"/>
                  </a:cubicBezTo>
                  <a:cubicBezTo>
                    <a:pt x="3600" y="3424"/>
                    <a:pt x="3600" y="3424"/>
                    <a:pt x="3600" y="3424"/>
                  </a:cubicBezTo>
                  <a:cubicBezTo>
                    <a:pt x="5262" y="3424"/>
                    <a:pt x="5262" y="3424"/>
                    <a:pt x="5262" y="3424"/>
                  </a:cubicBezTo>
                  <a:cubicBezTo>
                    <a:pt x="5262" y="9483"/>
                    <a:pt x="5262" y="9483"/>
                    <a:pt x="5262" y="9483"/>
                  </a:cubicBezTo>
                  <a:cubicBezTo>
                    <a:pt x="5262" y="9483"/>
                    <a:pt x="5262" y="9615"/>
                    <a:pt x="5262" y="9746"/>
                  </a:cubicBezTo>
                  <a:cubicBezTo>
                    <a:pt x="5262" y="20283"/>
                    <a:pt x="5262" y="20283"/>
                    <a:pt x="5262" y="20283"/>
                  </a:cubicBezTo>
                  <a:cubicBezTo>
                    <a:pt x="5262" y="21073"/>
                    <a:pt x="6369" y="21600"/>
                    <a:pt x="7754" y="21600"/>
                  </a:cubicBezTo>
                  <a:cubicBezTo>
                    <a:pt x="9138" y="21600"/>
                    <a:pt x="10246" y="21073"/>
                    <a:pt x="10246" y="20283"/>
                  </a:cubicBezTo>
                  <a:cubicBezTo>
                    <a:pt x="10246" y="10932"/>
                    <a:pt x="10246" y="10932"/>
                    <a:pt x="10246" y="10932"/>
                  </a:cubicBezTo>
                  <a:cubicBezTo>
                    <a:pt x="11354" y="10932"/>
                    <a:pt x="11354" y="10932"/>
                    <a:pt x="11354" y="10932"/>
                  </a:cubicBezTo>
                  <a:cubicBezTo>
                    <a:pt x="11354" y="20283"/>
                    <a:pt x="11354" y="20283"/>
                    <a:pt x="11354" y="20283"/>
                  </a:cubicBezTo>
                  <a:cubicBezTo>
                    <a:pt x="11354" y="21073"/>
                    <a:pt x="12462" y="21600"/>
                    <a:pt x="13846" y="21600"/>
                  </a:cubicBezTo>
                  <a:cubicBezTo>
                    <a:pt x="15231" y="21600"/>
                    <a:pt x="16338" y="21073"/>
                    <a:pt x="16338" y="20283"/>
                  </a:cubicBezTo>
                  <a:cubicBezTo>
                    <a:pt x="16338" y="3424"/>
                    <a:pt x="16338" y="3424"/>
                    <a:pt x="16338" y="3424"/>
                  </a:cubicBezTo>
                  <a:cubicBezTo>
                    <a:pt x="17723" y="3424"/>
                    <a:pt x="17723" y="3424"/>
                    <a:pt x="17723" y="3424"/>
                  </a:cubicBezTo>
                  <a:cubicBezTo>
                    <a:pt x="17723" y="9746"/>
                    <a:pt x="17723" y="9746"/>
                    <a:pt x="17723" y="9746"/>
                  </a:cubicBezTo>
                  <a:cubicBezTo>
                    <a:pt x="17723" y="10141"/>
                    <a:pt x="18554" y="10537"/>
                    <a:pt x="19662" y="10537"/>
                  </a:cubicBezTo>
                  <a:cubicBezTo>
                    <a:pt x="20769" y="10537"/>
                    <a:pt x="21600" y="10141"/>
                    <a:pt x="21600" y="9746"/>
                  </a:cubicBezTo>
                  <a:cubicBezTo>
                    <a:pt x="21600" y="1976"/>
                    <a:pt x="21600" y="1976"/>
                    <a:pt x="21600" y="1976"/>
                  </a:cubicBezTo>
                  <a:cubicBezTo>
                    <a:pt x="21600" y="1317"/>
                    <a:pt x="19938" y="0"/>
                    <a:pt x="16338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>
                <a:defRPr sz="3100" b="1">
                  <a:latin typeface="Kontrapunkt Bob Bold"/>
                  <a:ea typeface="Kontrapunkt Bob Bold"/>
                  <a:cs typeface="Kontrapunkt Bob Bold"/>
                  <a:sym typeface="Kontrapunkt Bob Bold"/>
                </a:defRPr>
              </a:pPr>
              <a:endParaRPr/>
            </a:p>
          </p:txBody>
        </p:sp>
        <p:sp>
          <p:nvSpPr>
            <p:cNvPr id="315" name="Shape 3928"/>
            <p:cNvSpPr/>
            <p:nvPr/>
          </p:nvSpPr>
          <p:spPr>
            <a:xfrm>
              <a:off x="319533" y="0"/>
              <a:ext cx="414836" cy="4092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>
                <a:defRPr sz="3100" b="1">
                  <a:latin typeface="Kontrapunkt Bob Bold"/>
                  <a:ea typeface="Kontrapunkt Bob Bold"/>
                  <a:cs typeface="Kontrapunkt Bob Bold"/>
                  <a:sym typeface="Kontrapunkt Bob Bold"/>
                </a:defRPr>
              </a:pPr>
              <a:endParaRPr/>
            </a:p>
          </p:txBody>
        </p:sp>
      </p:grpSp>
      <p:grpSp>
        <p:nvGrpSpPr>
          <p:cNvPr id="316" name="Group 3932"/>
          <p:cNvGrpSpPr/>
          <p:nvPr/>
        </p:nvGrpSpPr>
        <p:grpSpPr>
          <a:xfrm flipH="1">
            <a:off x="11594804" y="8663163"/>
            <a:ext cx="363656" cy="742256"/>
            <a:chOff x="0" y="0"/>
            <a:chExt cx="1203747" cy="2612311"/>
          </a:xfrm>
        </p:grpSpPr>
        <p:sp>
          <p:nvSpPr>
            <p:cNvPr id="317" name="Shape 3930"/>
            <p:cNvSpPr/>
            <p:nvPr/>
          </p:nvSpPr>
          <p:spPr>
            <a:xfrm>
              <a:off x="399397" y="0"/>
              <a:ext cx="386804" cy="3868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>
                <a:defRPr sz="3100" b="1">
                  <a:latin typeface="Kontrapunkt Bob Bold"/>
                  <a:ea typeface="Kontrapunkt Bob Bold"/>
                  <a:cs typeface="Kontrapunkt Bob Bold"/>
                  <a:sym typeface="Kontrapunkt Bob Bold"/>
                </a:defRPr>
              </a:pPr>
              <a:endParaRPr/>
            </a:p>
          </p:txBody>
        </p:sp>
        <p:sp>
          <p:nvSpPr>
            <p:cNvPr id="318" name="Shape 3931"/>
            <p:cNvSpPr/>
            <p:nvPr/>
          </p:nvSpPr>
          <p:spPr>
            <a:xfrm>
              <a:off x="-1" y="465283"/>
              <a:ext cx="1203749" cy="21470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76" h="21600" extrusionOk="0">
                  <a:moveTo>
                    <a:pt x="21191" y="8000"/>
                  </a:moveTo>
                  <a:cubicBezTo>
                    <a:pt x="17435" y="1333"/>
                    <a:pt x="17435" y="1333"/>
                    <a:pt x="17435" y="1333"/>
                  </a:cubicBezTo>
                  <a:cubicBezTo>
                    <a:pt x="17200" y="533"/>
                    <a:pt x="16261" y="0"/>
                    <a:pt x="14852" y="0"/>
                  </a:cubicBezTo>
                  <a:cubicBezTo>
                    <a:pt x="6400" y="0"/>
                    <a:pt x="6400" y="0"/>
                    <a:pt x="6400" y="0"/>
                  </a:cubicBezTo>
                  <a:cubicBezTo>
                    <a:pt x="5461" y="0"/>
                    <a:pt x="4756" y="267"/>
                    <a:pt x="4287" y="667"/>
                  </a:cubicBezTo>
                  <a:cubicBezTo>
                    <a:pt x="4052" y="800"/>
                    <a:pt x="4052" y="800"/>
                    <a:pt x="4052" y="933"/>
                  </a:cubicBezTo>
                  <a:lnTo>
                    <a:pt x="4052" y="933"/>
                  </a:lnTo>
                  <a:lnTo>
                    <a:pt x="3817" y="1067"/>
                  </a:lnTo>
                  <a:cubicBezTo>
                    <a:pt x="61" y="8000"/>
                    <a:pt x="61" y="8000"/>
                    <a:pt x="61" y="8000"/>
                  </a:cubicBezTo>
                  <a:cubicBezTo>
                    <a:pt x="-174" y="8400"/>
                    <a:pt x="296" y="8933"/>
                    <a:pt x="1000" y="9067"/>
                  </a:cubicBezTo>
                  <a:cubicBezTo>
                    <a:pt x="1939" y="9200"/>
                    <a:pt x="2878" y="8933"/>
                    <a:pt x="3113" y="8533"/>
                  </a:cubicBezTo>
                  <a:cubicBezTo>
                    <a:pt x="5930" y="3067"/>
                    <a:pt x="5930" y="3067"/>
                    <a:pt x="5930" y="3067"/>
                  </a:cubicBezTo>
                  <a:cubicBezTo>
                    <a:pt x="6165" y="3067"/>
                    <a:pt x="6165" y="3067"/>
                    <a:pt x="6400" y="3067"/>
                  </a:cubicBezTo>
                  <a:cubicBezTo>
                    <a:pt x="6635" y="3067"/>
                    <a:pt x="6635" y="3067"/>
                    <a:pt x="6635" y="3067"/>
                  </a:cubicBezTo>
                  <a:cubicBezTo>
                    <a:pt x="1939" y="12800"/>
                    <a:pt x="1939" y="12800"/>
                    <a:pt x="1939" y="12800"/>
                  </a:cubicBezTo>
                  <a:cubicBezTo>
                    <a:pt x="6635" y="12800"/>
                    <a:pt x="6635" y="12800"/>
                    <a:pt x="6635" y="12800"/>
                  </a:cubicBezTo>
                  <a:cubicBezTo>
                    <a:pt x="6635" y="20667"/>
                    <a:pt x="6635" y="20667"/>
                    <a:pt x="6635" y="20667"/>
                  </a:cubicBezTo>
                  <a:cubicBezTo>
                    <a:pt x="6635" y="21200"/>
                    <a:pt x="7574" y="21600"/>
                    <a:pt x="8513" y="21600"/>
                  </a:cubicBezTo>
                  <a:cubicBezTo>
                    <a:pt x="9452" y="21600"/>
                    <a:pt x="10156" y="21200"/>
                    <a:pt x="10156" y="20667"/>
                  </a:cubicBezTo>
                  <a:cubicBezTo>
                    <a:pt x="10156" y="12800"/>
                    <a:pt x="10156" y="12800"/>
                    <a:pt x="10156" y="12800"/>
                  </a:cubicBezTo>
                  <a:cubicBezTo>
                    <a:pt x="11330" y="12800"/>
                    <a:pt x="11330" y="12800"/>
                    <a:pt x="11330" y="12800"/>
                  </a:cubicBezTo>
                  <a:cubicBezTo>
                    <a:pt x="11330" y="20667"/>
                    <a:pt x="11330" y="20667"/>
                    <a:pt x="11330" y="20667"/>
                  </a:cubicBezTo>
                  <a:cubicBezTo>
                    <a:pt x="11330" y="21200"/>
                    <a:pt x="12035" y="21600"/>
                    <a:pt x="12974" y="21600"/>
                  </a:cubicBezTo>
                  <a:cubicBezTo>
                    <a:pt x="13913" y="21600"/>
                    <a:pt x="14852" y="21200"/>
                    <a:pt x="14852" y="20667"/>
                  </a:cubicBezTo>
                  <a:cubicBezTo>
                    <a:pt x="14852" y="12800"/>
                    <a:pt x="14852" y="12800"/>
                    <a:pt x="14852" y="12800"/>
                  </a:cubicBezTo>
                  <a:cubicBezTo>
                    <a:pt x="19313" y="12800"/>
                    <a:pt x="19313" y="12800"/>
                    <a:pt x="19313" y="12800"/>
                  </a:cubicBezTo>
                  <a:cubicBezTo>
                    <a:pt x="14617" y="3067"/>
                    <a:pt x="14617" y="3067"/>
                    <a:pt x="14617" y="3067"/>
                  </a:cubicBezTo>
                  <a:cubicBezTo>
                    <a:pt x="14852" y="3067"/>
                    <a:pt x="14852" y="3067"/>
                    <a:pt x="14852" y="3067"/>
                  </a:cubicBezTo>
                  <a:cubicBezTo>
                    <a:pt x="15087" y="3067"/>
                    <a:pt x="15087" y="3067"/>
                    <a:pt x="15087" y="3067"/>
                  </a:cubicBezTo>
                  <a:cubicBezTo>
                    <a:pt x="18374" y="8533"/>
                    <a:pt x="18374" y="8533"/>
                    <a:pt x="18374" y="8533"/>
                  </a:cubicBezTo>
                  <a:cubicBezTo>
                    <a:pt x="18609" y="8933"/>
                    <a:pt x="19548" y="9200"/>
                    <a:pt x="20252" y="9067"/>
                  </a:cubicBezTo>
                  <a:cubicBezTo>
                    <a:pt x="21191" y="8933"/>
                    <a:pt x="21426" y="8400"/>
                    <a:pt x="21191" y="800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>
                <a:defRPr sz="3100" b="1">
                  <a:latin typeface="Kontrapunkt Bob Bold"/>
                  <a:ea typeface="Kontrapunkt Bob Bold"/>
                  <a:cs typeface="Kontrapunkt Bob Bold"/>
                  <a:sym typeface="Kontrapunkt Bob Bold"/>
                </a:defRPr>
              </a:pPr>
              <a:endParaRPr/>
            </a:p>
          </p:txBody>
        </p:sp>
      </p:grpSp>
      <p:grpSp>
        <p:nvGrpSpPr>
          <p:cNvPr id="319" name="Group 3929"/>
          <p:cNvGrpSpPr/>
          <p:nvPr/>
        </p:nvGrpSpPr>
        <p:grpSpPr>
          <a:xfrm flipH="1">
            <a:off x="11211035" y="8663163"/>
            <a:ext cx="337415" cy="742256"/>
            <a:chOff x="0" y="0"/>
            <a:chExt cx="1037079" cy="2617920"/>
          </a:xfrm>
        </p:grpSpPr>
        <p:sp>
          <p:nvSpPr>
            <p:cNvPr id="320" name="Shape 3927"/>
            <p:cNvSpPr/>
            <p:nvPr/>
          </p:nvSpPr>
          <p:spPr>
            <a:xfrm>
              <a:off x="0" y="448465"/>
              <a:ext cx="1037080" cy="21694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338" y="0"/>
                  </a:moveTo>
                  <a:cubicBezTo>
                    <a:pt x="5538" y="0"/>
                    <a:pt x="5538" y="0"/>
                    <a:pt x="5538" y="0"/>
                  </a:cubicBezTo>
                  <a:cubicBezTo>
                    <a:pt x="1662" y="0"/>
                    <a:pt x="0" y="1580"/>
                    <a:pt x="0" y="2107"/>
                  </a:cubicBezTo>
                  <a:cubicBezTo>
                    <a:pt x="0" y="9746"/>
                    <a:pt x="0" y="9746"/>
                    <a:pt x="0" y="9746"/>
                  </a:cubicBezTo>
                  <a:cubicBezTo>
                    <a:pt x="0" y="10141"/>
                    <a:pt x="831" y="10537"/>
                    <a:pt x="1938" y="10537"/>
                  </a:cubicBezTo>
                  <a:cubicBezTo>
                    <a:pt x="3046" y="10537"/>
                    <a:pt x="3600" y="10141"/>
                    <a:pt x="3600" y="9746"/>
                  </a:cubicBezTo>
                  <a:cubicBezTo>
                    <a:pt x="3600" y="3424"/>
                    <a:pt x="3600" y="3424"/>
                    <a:pt x="3600" y="3424"/>
                  </a:cubicBezTo>
                  <a:cubicBezTo>
                    <a:pt x="5262" y="3424"/>
                    <a:pt x="5262" y="3424"/>
                    <a:pt x="5262" y="3424"/>
                  </a:cubicBezTo>
                  <a:cubicBezTo>
                    <a:pt x="5262" y="9483"/>
                    <a:pt x="5262" y="9483"/>
                    <a:pt x="5262" y="9483"/>
                  </a:cubicBezTo>
                  <a:cubicBezTo>
                    <a:pt x="5262" y="9483"/>
                    <a:pt x="5262" y="9615"/>
                    <a:pt x="5262" y="9746"/>
                  </a:cubicBezTo>
                  <a:cubicBezTo>
                    <a:pt x="5262" y="20283"/>
                    <a:pt x="5262" y="20283"/>
                    <a:pt x="5262" y="20283"/>
                  </a:cubicBezTo>
                  <a:cubicBezTo>
                    <a:pt x="5262" y="21073"/>
                    <a:pt x="6369" y="21600"/>
                    <a:pt x="7754" y="21600"/>
                  </a:cubicBezTo>
                  <a:cubicBezTo>
                    <a:pt x="9138" y="21600"/>
                    <a:pt x="10246" y="21073"/>
                    <a:pt x="10246" y="20283"/>
                  </a:cubicBezTo>
                  <a:cubicBezTo>
                    <a:pt x="10246" y="10932"/>
                    <a:pt x="10246" y="10932"/>
                    <a:pt x="10246" y="10932"/>
                  </a:cubicBezTo>
                  <a:cubicBezTo>
                    <a:pt x="11354" y="10932"/>
                    <a:pt x="11354" y="10932"/>
                    <a:pt x="11354" y="10932"/>
                  </a:cubicBezTo>
                  <a:cubicBezTo>
                    <a:pt x="11354" y="20283"/>
                    <a:pt x="11354" y="20283"/>
                    <a:pt x="11354" y="20283"/>
                  </a:cubicBezTo>
                  <a:cubicBezTo>
                    <a:pt x="11354" y="21073"/>
                    <a:pt x="12462" y="21600"/>
                    <a:pt x="13846" y="21600"/>
                  </a:cubicBezTo>
                  <a:cubicBezTo>
                    <a:pt x="15231" y="21600"/>
                    <a:pt x="16338" y="21073"/>
                    <a:pt x="16338" y="20283"/>
                  </a:cubicBezTo>
                  <a:cubicBezTo>
                    <a:pt x="16338" y="3424"/>
                    <a:pt x="16338" y="3424"/>
                    <a:pt x="16338" y="3424"/>
                  </a:cubicBezTo>
                  <a:cubicBezTo>
                    <a:pt x="17723" y="3424"/>
                    <a:pt x="17723" y="3424"/>
                    <a:pt x="17723" y="3424"/>
                  </a:cubicBezTo>
                  <a:cubicBezTo>
                    <a:pt x="17723" y="9746"/>
                    <a:pt x="17723" y="9746"/>
                    <a:pt x="17723" y="9746"/>
                  </a:cubicBezTo>
                  <a:cubicBezTo>
                    <a:pt x="17723" y="10141"/>
                    <a:pt x="18554" y="10537"/>
                    <a:pt x="19662" y="10537"/>
                  </a:cubicBezTo>
                  <a:cubicBezTo>
                    <a:pt x="20769" y="10537"/>
                    <a:pt x="21600" y="10141"/>
                    <a:pt x="21600" y="9746"/>
                  </a:cubicBezTo>
                  <a:cubicBezTo>
                    <a:pt x="21600" y="1976"/>
                    <a:pt x="21600" y="1976"/>
                    <a:pt x="21600" y="1976"/>
                  </a:cubicBezTo>
                  <a:cubicBezTo>
                    <a:pt x="21600" y="1317"/>
                    <a:pt x="19938" y="0"/>
                    <a:pt x="16338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>
                <a:defRPr sz="3100" b="1">
                  <a:latin typeface="Kontrapunkt Bob Bold"/>
                  <a:ea typeface="Kontrapunkt Bob Bold"/>
                  <a:cs typeface="Kontrapunkt Bob Bold"/>
                  <a:sym typeface="Kontrapunkt Bob Bold"/>
                </a:defRPr>
              </a:pPr>
              <a:endParaRPr/>
            </a:p>
          </p:txBody>
        </p:sp>
        <p:sp>
          <p:nvSpPr>
            <p:cNvPr id="321" name="Shape 3928"/>
            <p:cNvSpPr/>
            <p:nvPr/>
          </p:nvSpPr>
          <p:spPr>
            <a:xfrm>
              <a:off x="319533" y="0"/>
              <a:ext cx="414836" cy="4092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>
                <a:defRPr sz="3100" b="1">
                  <a:latin typeface="Kontrapunkt Bob Bold"/>
                  <a:ea typeface="Kontrapunkt Bob Bold"/>
                  <a:cs typeface="Kontrapunkt Bob Bold"/>
                  <a:sym typeface="Kontrapunkt Bob Bold"/>
                </a:defRPr>
              </a:pPr>
              <a:endParaRPr/>
            </a:p>
          </p:txBody>
        </p:sp>
      </p:grpSp>
      <p:grpSp>
        <p:nvGrpSpPr>
          <p:cNvPr id="322" name="Group 3932"/>
          <p:cNvGrpSpPr/>
          <p:nvPr/>
        </p:nvGrpSpPr>
        <p:grpSpPr>
          <a:xfrm flipH="1">
            <a:off x="10803844" y="8667528"/>
            <a:ext cx="363656" cy="742256"/>
            <a:chOff x="0" y="0"/>
            <a:chExt cx="1203747" cy="2612311"/>
          </a:xfrm>
        </p:grpSpPr>
        <p:sp>
          <p:nvSpPr>
            <p:cNvPr id="323" name="Shape 3930"/>
            <p:cNvSpPr/>
            <p:nvPr/>
          </p:nvSpPr>
          <p:spPr>
            <a:xfrm>
              <a:off x="399397" y="0"/>
              <a:ext cx="386804" cy="3868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>
                <a:defRPr sz="3100" b="1">
                  <a:latin typeface="Kontrapunkt Bob Bold"/>
                  <a:ea typeface="Kontrapunkt Bob Bold"/>
                  <a:cs typeface="Kontrapunkt Bob Bold"/>
                  <a:sym typeface="Kontrapunkt Bob Bold"/>
                </a:defRPr>
              </a:pPr>
              <a:endParaRPr/>
            </a:p>
          </p:txBody>
        </p:sp>
        <p:sp>
          <p:nvSpPr>
            <p:cNvPr id="324" name="Shape 3931"/>
            <p:cNvSpPr/>
            <p:nvPr/>
          </p:nvSpPr>
          <p:spPr>
            <a:xfrm>
              <a:off x="-1" y="465283"/>
              <a:ext cx="1203749" cy="21470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76" h="21600" extrusionOk="0">
                  <a:moveTo>
                    <a:pt x="21191" y="8000"/>
                  </a:moveTo>
                  <a:cubicBezTo>
                    <a:pt x="17435" y="1333"/>
                    <a:pt x="17435" y="1333"/>
                    <a:pt x="17435" y="1333"/>
                  </a:cubicBezTo>
                  <a:cubicBezTo>
                    <a:pt x="17200" y="533"/>
                    <a:pt x="16261" y="0"/>
                    <a:pt x="14852" y="0"/>
                  </a:cubicBezTo>
                  <a:cubicBezTo>
                    <a:pt x="6400" y="0"/>
                    <a:pt x="6400" y="0"/>
                    <a:pt x="6400" y="0"/>
                  </a:cubicBezTo>
                  <a:cubicBezTo>
                    <a:pt x="5461" y="0"/>
                    <a:pt x="4756" y="267"/>
                    <a:pt x="4287" y="667"/>
                  </a:cubicBezTo>
                  <a:cubicBezTo>
                    <a:pt x="4052" y="800"/>
                    <a:pt x="4052" y="800"/>
                    <a:pt x="4052" y="933"/>
                  </a:cubicBezTo>
                  <a:lnTo>
                    <a:pt x="4052" y="933"/>
                  </a:lnTo>
                  <a:lnTo>
                    <a:pt x="3817" y="1067"/>
                  </a:lnTo>
                  <a:cubicBezTo>
                    <a:pt x="61" y="8000"/>
                    <a:pt x="61" y="8000"/>
                    <a:pt x="61" y="8000"/>
                  </a:cubicBezTo>
                  <a:cubicBezTo>
                    <a:pt x="-174" y="8400"/>
                    <a:pt x="296" y="8933"/>
                    <a:pt x="1000" y="9067"/>
                  </a:cubicBezTo>
                  <a:cubicBezTo>
                    <a:pt x="1939" y="9200"/>
                    <a:pt x="2878" y="8933"/>
                    <a:pt x="3113" y="8533"/>
                  </a:cubicBezTo>
                  <a:cubicBezTo>
                    <a:pt x="5930" y="3067"/>
                    <a:pt x="5930" y="3067"/>
                    <a:pt x="5930" y="3067"/>
                  </a:cubicBezTo>
                  <a:cubicBezTo>
                    <a:pt x="6165" y="3067"/>
                    <a:pt x="6165" y="3067"/>
                    <a:pt x="6400" y="3067"/>
                  </a:cubicBezTo>
                  <a:cubicBezTo>
                    <a:pt x="6635" y="3067"/>
                    <a:pt x="6635" y="3067"/>
                    <a:pt x="6635" y="3067"/>
                  </a:cubicBezTo>
                  <a:cubicBezTo>
                    <a:pt x="1939" y="12800"/>
                    <a:pt x="1939" y="12800"/>
                    <a:pt x="1939" y="12800"/>
                  </a:cubicBezTo>
                  <a:cubicBezTo>
                    <a:pt x="6635" y="12800"/>
                    <a:pt x="6635" y="12800"/>
                    <a:pt x="6635" y="12800"/>
                  </a:cubicBezTo>
                  <a:cubicBezTo>
                    <a:pt x="6635" y="20667"/>
                    <a:pt x="6635" y="20667"/>
                    <a:pt x="6635" y="20667"/>
                  </a:cubicBezTo>
                  <a:cubicBezTo>
                    <a:pt x="6635" y="21200"/>
                    <a:pt x="7574" y="21600"/>
                    <a:pt x="8513" y="21600"/>
                  </a:cubicBezTo>
                  <a:cubicBezTo>
                    <a:pt x="9452" y="21600"/>
                    <a:pt x="10156" y="21200"/>
                    <a:pt x="10156" y="20667"/>
                  </a:cubicBezTo>
                  <a:cubicBezTo>
                    <a:pt x="10156" y="12800"/>
                    <a:pt x="10156" y="12800"/>
                    <a:pt x="10156" y="12800"/>
                  </a:cubicBezTo>
                  <a:cubicBezTo>
                    <a:pt x="11330" y="12800"/>
                    <a:pt x="11330" y="12800"/>
                    <a:pt x="11330" y="12800"/>
                  </a:cubicBezTo>
                  <a:cubicBezTo>
                    <a:pt x="11330" y="20667"/>
                    <a:pt x="11330" y="20667"/>
                    <a:pt x="11330" y="20667"/>
                  </a:cubicBezTo>
                  <a:cubicBezTo>
                    <a:pt x="11330" y="21200"/>
                    <a:pt x="12035" y="21600"/>
                    <a:pt x="12974" y="21600"/>
                  </a:cubicBezTo>
                  <a:cubicBezTo>
                    <a:pt x="13913" y="21600"/>
                    <a:pt x="14852" y="21200"/>
                    <a:pt x="14852" y="20667"/>
                  </a:cubicBezTo>
                  <a:cubicBezTo>
                    <a:pt x="14852" y="12800"/>
                    <a:pt x="14852" y="12800"/>
                    <a:pt x="14852" y="12800"/>
                  </a:cubicBezTo>
                  <a:cubicBezTo>
                    <a:pt x="19313" y="12800"/>
                    <a:pt x="19313" y="12800"/>
                    <a:pt x="19313" y="12800"/>
                  </a:cubicBezTo>
                  <a:cubicBezTo>
                    <a:pt x="14617" y="3067"/>
                    <a:pt x="14617" y="3067"/>
                    <a:pt x="14617" y="3067"/>
                  </a:cubicBezTo>
                  <a:cubicBezTo>
                    <a:pt x="14852" y="3067"/>
                    <a:pt x="14852" y="3067"/>
                    <a:pt x="14852" y="3067"/>
                  </a:cubicBezTo>
                  <a:cubicBezTo>
                    <a:pt x="15087" y="3067"/>
                    <a:pt x="15087" y="3067"/>
                    <a:pt x="15087" y="3067"/>
                  </a:cubicBezTo>
                  <a:cubicBezTo>
                    <a:pt x="18374" y="8533"/>
                    <a:pt x="18374" y="8533"/>
                    <a:pt x="18374" y="8533"/>
                  </a:cubicBezTo>
                  <a:cubicBezTo>
                    <a:pt x="18609" y="8933"/>
                    <a:pt x="19548" y="9200"/>
                    <a:pt x="20252" y="9067"/>
                  </a:cubicBezTo>
                  <a:cubicBezTo>
                    <a:pt x="21191" y="8933"/>
                    <a:pt x="21426" y="8400"/>
                    <a:pt x="21191" y="800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>
                <a:defRPr sz="3100" b="1">
                  <a:latin typeface="Kontrapunkt Bob Bold"/>
                  <a:ea typeface="Kontrapunkt Bob Bold"/>
                  <a:cs typeface="Kontrapunkt Bob Bold"/>
                  <a:sym typeface="Kontrapunkt Bob Bold"/>
                </a:defRPr>
              </a:pPr>
              <a:endParaRPr/>
            </a:p>
          </p:txBody>
        </p:sp>
      </p:grpSp>
      <p:grpSp>
        <p:nvGrpSpPr>
          <p:cNvPr id="325" name="Group 3929"/>
          <p:cNvGrpSpPr/>
          <p:nvPr/>
        </p:nvGrpSpPr>
        <p:grpSpPr>
          <a:xfrm flipH="1">
            <a:off x="10422893" y="8663163"/>
            <a:ext cx="337415" cy="742256"/>
            <a:chOff x="0" y="0"/>
            <a:chExt cx="1037079" cy="2617920"/>
          </a:xfrm>
        </p:grpSpPr>
        <p:sp>
          <p:nvSpPr>
            <p:cNvPr id="326" name="Shape 3927"/>
            <p:cNvSpPr/>
            <p:nvPr/>
          </p:nvSpPr>
          <p:spPr>
            <a:xfrm>
              <a:off x="0" y="448465"/>
              <a:ext cx="1037080" cy="21694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338" y="0"/>
                  </a:moveTo>
                  <a:cubicBezTo>
                    <a:pt x="5538" y="0"/>
                    <a:pt x="5538" y="0"/>
                    <a:pt x="5538" y="0"/>
                  </a:cubicBezTo>
                  <a:cubicBezTo>
                    <a:pt x="1662" y="0"/>
                    <a:pt x="0" y="1580"/>
                    <a:pt x="0" y="2107"/>
                  </a:cubicBezTo>
                  <a:cubicBezTo>
                    <a:pt x="0" y="9746"/>
                    <a:pt x="0" y="9746"/>
                    <a:pt x="0" y="9746"/>
                  </a:cubicBezTo>
                  <a:cubicBezTo>
                    <a:pt x="0" y="10141"/>
                    <a:pt x="831" y="10537"/>
                    <a:pt x="1938" y="10537"/>
                  </a:cubicBezTo>
                  <a:cubicBezTo>
                    <a:pt x="3046" y="10537"/>
                    <a:pt x="3600" y="10141"/>
                    <a:pt x="3600" y="9746"/>
                  </a:cubicBezTo>
                  <a:cubicBezTo>
                    <a:pt x="3600" y="3424"/>
                    <a:pt x="3600" y="3424"/>
                    <a:pt x="3600" y="3424"/>
                  </a:cubicBezTo>
                  <a:cubicBezTo>
                    <a:pt x="5262" y="3424"/>
                    <a:pt x="5262" y="3424"/>
                    <a:pt x="5262" y="3424"/>
                  </a:cubicBezTo>
                  <a:cubicBezTo>
                    <a:pt x="5262" y="9483"/>
                    <a:pt x="5262" y="9483"/>
                    <a:pt x="5262" y="9483"/>
                  </a:cubicBezTo>
                  <a:cubicBezTo>
                    <a:pt x="5262" y="9483"/>
                    <a:pt x="5262" y="9615"/>
                    <a:pt x="5262" y="9746"/>
                  </a:cubicBezTo>
                  <a:cubicBezTo>
                    <a:pt x="5262" y="20283"/>
                    <a:pt x="5262" y="20283"/>
                    <a:pt x="5262" y="20283"/>
                  </a:cubicBezTo>
                  <a:cubicBezTo>
                    <a:pt x="5262" y="21073"/>
                    <a:pt x="6369" y="21600"/>
                    <a:pt x="7754" y="21600"/>
                  </a:cubicBezTo>
                  <a:cubicBezTo>
                    <a:pt x="9138" y="21600"/>
                    <a:pt x="10246" y="21073"/>
                    <a:pt x="10246" y="20283"/>
                  </a:cubicBezTo>
                  <a:cubicBezTo>
                    <a:pt x="10246" y="10932"/>
                    <a:pt x="10246" y="10932"/>
                    <a:pt x="10246" y="10932"/>
                  </a:cubicBezTo>
                  <a:cubicBezTo>
                    <a:pt x="11354" y="10932"/>
                    <a:pt x="11354" y="10932"/>
                    <a:pt x="11354" y="10932"/>
                  </a:cubicBezTo>
                  <a:cubicBezTo>
                    <a:pt x="11354" y="20283"/>
                    <a:pt x="11354" y="20283"/>
                    <a:pt x="11354" y="20283"/>
                  </a:cubicBezTo>
                  <a:cubicBezTo>
                    <a:pt x="11354" y="21073"/>
                    <a:pt x="12462" y="21600"/>
                    <a:pt x="13846" y="21600"/>
                  </a:cubicBezTo>
                  <a:cubicBezTo>
                    <a:pt x="15231" y="21600"/>
                    <a:pt x="16338" y="21073"/>
                    <a:pt x="16338" y="20283"/>
                  </a:cubicBezTo>
                  <a:cubicBezTo>
                    <a:pt x="16338" y="3424"/>
                    <a:pt x="16338" y="3424"/>
                    <a:pt x="16338" y="3424"/>
                  </a:cubicBezTo>
                  <a:cubicBezTo>
                    <a:pt x="17723" y="3424"/>
                    <a:pt x="17723" y="3424"/>
                    <a:pt x="17723" y="3424"/>
                  </a:cubicBezTo>
                  <a:cubicBezTo>
                    <a:pt x="17723" y="9746"/>
                    <a:pt x="17723" y="9746"/>
                    <a:pt x="17723" y="9746"/>
                  </a:cubicBezTo>
                  <a:cubicBezTo>
                    <a:pt x="17723" y="10141"/>
                    <a:pt x="18554" y="10537"/>
                    <a:pt x="19662" y="10537"/>
                  </a:cubicBezTo>
                  <a:cubicBezTo>
                    <a:pt x="20769" y="10537"/>
                    <a:pt x="21600" y="10141"/>
                    <a:pt x="21600" y="9746"/>
                  </a:cubicBezTo>
                  <a:cubicBezTo>
                    <a:pt x="21600" y="1976"/>
                    <a:pt x="21600" y="1976"/>
                    <a:pt x="21600" y="1976"/>
                  </a:cubicBezTo>
                  <a:cubicBezTo>
                    <a:pt x="21600" y="1317"/>
                    <a:pt x="19938" y="0"/>
                    <a:pt x="16338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>
                <a:defRPr sz="3100" b="1">
                  <a:latin typeface="Kontrapunkt Bob Bold"/>
                  <a:ea typeface="Kontrapunkt Bob Bold"/>
                  <a:cs typeface="Kontrapunkt Bob Bold"/>
                  <a:sym typeface="Kontrapunkt Bob Bold"/>
                </a:defRPr>
              </a:pPr>
              <a:endParaRPr/>
            </a:p>
          </p:txBody>
        </p:sp>
        <p:sp>
          <p:nvSpPr>
            <p:cNvPr id="327" name="Shape 3928"/>
            <p:cNvSpPr/>
            <p:nvPr/>
          </p:nvSpPr>
          <p:spPr>
            <a:xfrm>
              <a:off x="319533" y="0"/>
              <a:ext cx="414836" cy="4092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>
                <a:defRPr sz="3100" b="1">
                  <a:latin typeface="Kontrapunkt Bob Bold"/>
                  <a:ea typeface="Kontrapunkt Bob Bold"/>
                  <a:cs typeface="Kontrapunkt Bob Bold"/>
                  <a:sym typeface="Kontrapunkt Bob Bold"/>
                </a:defRPr>
              </a:pPr>
              <a:endParaRPr/>
            </a:p>
          </p:txBody>
        </p:sp>
      </p:grpSp>
      <p:grpSp>
        <p:nvGrpSpPr>
          <p:cNvPr id="328" name="Group 3932"/>
          <p:cNvGrpSpPr/>
          <p:nvPr/>
        </p:nvGrpSpPr>
        <p:grpSpPr>
          <a:xfrm flipH="1">
            <a:off x="10012884" y="8660843"/>
            <a:ext cx="363656" cy="742256"/>
            <a:chOff x="0" y="0"/>
            <a:chExt cx="1203747" cy="2612311"/>
          </a:xfrm>
        </p:grpSpPr>
        <p:sp>
          <p:nvSpPr>
            <p:cNvPr id="329" name="Shape 3930"/>
            <p:cNvSpPr/>
            <p:nvPr/>
          </p:nvSpPr>
          <p:spPr>
            <a:xfrm>
              <a:off x="399397" y="0"/>
              <a:ext cx="386804" cy="3868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>
                <a:defRPr sz="3100" b="1">
                  <a:latin typeface="Kontrapunkt Bob Bold"/>
                  <a:ea typeface="Kontrapunkt Bob Bold"/>
                  <a:cs typeface="Kontrapunkt Bob Bold"/>
                  <a:sym typeface="Kontrapunkt Bob Bold"/>
                </a:defRPr>
              </a:pPr>
              <a:endParaRPr/>
            </a:p>
          </p:txBody>
        </p:sp>
        <p:sp>
          <p:nvSpPr>
            <p:cNvPr id="330" name="Shape 3931"/>
            <p:cNvSpPr/>
            <p:nvPr/>
          </p:nvSpPr>
          <p:spPr>
            <a:xfrm>
              <a:off x="-1" y="465283"/>
              <a:ext cx="1203749" cy="21470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76" h="21600" extrusionOk="0">
                  <a:moveTo>
                    <a:pt x="21191" y="8000"/>
                  </a:moveTo>
                  <a:cubicBezTo>
                    <a:pt x="17435" y="1333"/>
                    <a:pt x="17435" y="1333"/>
                    <a:pt x="17435" y="1333"/>
                  </a:cubicBezTo>
                  <a:cubicBezTo>
                    <a:pt x="17200" y="533"/>
                    <a:pt x="16261" y="0"/>
                    <a:pt x="14852" y="0"/>
                  </a:cubicBezTo>
                  <a:cubicBezTo>
                    <a:pt x="6400" y="0"/>
                    <a:pt x="6400" y="0"/>
                    <a:pt x="6400" y="0"/>
                  </a:cubicBezTo>
                  <a:cubicBezTo>
                    <a:pt x="5461" y="0"/>
                    <a:pt x="4756" y="267"/>
                    <a:pt x="4287" y="667"/>
                  </a:cubicBezTo>
                  <a:cubicBezTo>
                    <a:pt x="4052" y="800"/>
                    <a:pt x="4052" y="800"/>
                    <a:pt x="4052" y="933"/>
                  </a:cubicBezTo>
                  <a:lnTo>
                    <a:pt x="4052" y="933"/>
                  </a:lnTo>
                  <a:lnTo>
                    <a:pt x="3817" y="1067"/>
                  </a:lnTo>
                  <a:cubicBezTo>
                    <a:pt x="61" y="8000"/>
                    <a:pt x="61" y="8000"/>
                    <a:pt x="61" y="8000"/>
                  </a:cubicBezTo>
                  <a:cubicBezTo>
                    <a:pt x="-174" y="8400"/>
                    <a:pt x="296" y="8933"/>
                    <a:pt x="1000" y="9067"/>
                  </a:cubicBezTo>
                  <a:cubicBezTo>
                    <a:pt x="1939" y="9200"/>
                    <a:pt x="2878" y="8933"/>
                    <a:pt x="3113" y="8533"/>
                  </a:cubicBezTo>
                  <a:cubicBezTo>
                    <a:pt x="5930" y="3067"/>
                    <a:pt x="5930" y="3067"/>
                    <a:pt x="5930" y="3067"/>
                  </a:cubicBezTo>
                  <a:cubicBezTo>
                    <a:pt x="6165" y="3067"/>
                    <a:pt x="6165" y="3067"/>
                    <a:pt x="6400" y="3067"/>
                  </a:cubicBezTo>
                  <a:cubicBezTo>
                    <a:pt x="6635" y="3067"/>
                    <a:pt x="6635" y="3067"/>
                    <a:pt x="6635" y="3067"/>
                  </a:cubicBezTo>
                  <a:cubicBezTo>
                    <a:pt x="1939" y="12800"/>
                    <a:pt x="1939" y="12800"/>
                    <a:pt x="1939" y="12800"/>
                  </a:cubicBezTo>
                  <a:cubicBezTo>
                    <a:pt x="6635" y="12800"/>
                    <a:pt x="6635" y="12800"/>
                    <a:pt x="6635" y="12800"/>
                  </a:cubicBezTo>
                  <a:cubicBezTo>
                    <a:pt x="6635" y="20667"/>
                    <a:pt x="6635" y="20667"/>
                    <a:pt x="6635" y="20667"/>
                  </a:cubicBezTo>
                  <a:cubicBezTo>
                    <a:pt x="6635" y="21200"/>
                    <a:pt x="7574" y="21600"/>
                    <a:pt x="8513" y="21600"/>
                  </a:cubicBezTo>
                  <a:cubicBezTo>
                    <a:pt x="9452" y="21600"/>
                    <a:pt x="10156" y="21200"/>
                    <a:pt x="10156" y="20667"/>
                  </a:cubicBezTo>
                  <a:cubicBezTo>
                    <a:pt x="10156" y="12800"/>
                    <a:pt x="10156" y="12800"/>
                    <a:pt x="10156" y="12800"/>
                  </a:cubicBezTo>
                  <a:cubicBezTo>
                    <a:pt x="11330" y="12800"/>
                    <a:pt x="11330" y="12800"/>
                    <a:pt x="11330" y="12800"/>
                  </a:cubicBezTo>
                  <a:cubicBezTo>
                    <a:pt x="11330" y="20667"/>
                    <a:pt x="11330" y="20667"/>
                    <a:pt x="11330" y="20667"/>
                  </a:cubicBezTo>
                  <a:cubicBezTo>
                    <a:pt x="11330" y="21200"/>
                    <a:pt x="12035" y="21600"/>
                    <a:pt x="12974" y="21600"/>
                  </a:cubicBezTo>
                  <a:cubicBezTo>
                    <a:pt x="13913" y="21600"/>
                    <a:pt x="14852" y="21200"/>
                    <a:pt x="14852" y="20667"/>
                  </a:cubicBezTo>
                  <a:cubicBezTo>
                    <a:pt x="14852" y="12800"/>
                    <a:pt x="14852" y="12800"/>
                    <a:pt x="14852" y="12800"/>
                  </a:cubicBezTo>
                  <a:cubicBezTo>
                    <a:pt x="19313" y="12800"/>
                    <a:pt x="19313" y="12800"/>
                    <a:pt x="19313" y="12800"/>
                  </a:cubicBezTo>
                  <a:cubicBezTo>
                    <a:pt x="14617" y="3067"/>
                    <a:pt x="14617" y="3067"/>
                    <a:pt x="14617" y="3067"/>
                  </a:cubicBezTo>
                  <a:cubicBezTo>
                    <a:pt x="14852" y="3067"/>
                    <a:pt x="14852" y="3067"/>
                    <a:pt x="14852" y="3067"/>
                  </a:cubicBezTo>
                  <a:cubicBezTo>
                    <a:pt x="15087" y="3067"/>
                    <a:pt x="15087" y="3067"/>
                    <a:pt x="15087" y="3067"/>
                  </a:cubicBezTo>
                  <a:cubicBezTo>
                    <a:pt x="18374" y="8533"/>
                    <a:pt x="18374" y="8533"/>
                    <a:pt x="18374" y="8533"/>
                  </a:cubicBezTo>
                  <a:cubicBezTo>
                    <a:pt x="18609" y="8933"/>
                    <a:pt x="19548" y="9200"/>
                    <a:pt x="20252" y="9067"/>
                  </a:cubicBezTo>
                  <a:cubicBezTo>
                    <a:pt x="21191" y="8933"/>
                    <a:pt x="21426" y="8400"/>
                    <a:pt x="21191" y="800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>
                <a:defRPr sz="3100" b="1">
                  <a:latin typeface="Kontrapunkt Bob Bold"/>
                  <a:ea typeface="Kontrapunkt Bob Bold"/>
                  <a:cs typeface="Kontrapunkt Bob Bold"/>
                  <a:sym typeface="Kontrapunkt Bob Bold"/>
                </a:defRPr>
              </a:pPr>
              <a:endParaRPr/>
            </a:p>
          </p:txBody>
        </p:sp>
      </p:grpSp>
      <p:grpSp>
        <p:nvGrpSpPr>
          <p:cNvPr id="331" name="Group 3929"/>
          <p:cNvGrpSpPr/>
          <p:nvPr/>
        </p:nvGrpSpPr>
        <p:grpSpPr>
          <a:xfrm flipH="1">
            <a:off x="9629115" y="8660843"/>
            <a:ext cx="337415" cy="742256"/>
            <a:chOff x="0" y="0"/>
            <a:chExt cx="1037079" cy="2617920"/>
          </a:xfrm>
        </p:grpSpPr>
        <p:sp>
          <p:nvSpPr>
            <p:cNvPr id="332" name="Shape 3927"/>
            <p:cNvSpPr/>
            <p:nvPr/>
          </p:nvSpPr>
          <p:spPr>
            <a:xfrm>
              <a:off x="0" y="448465"/>
              <a:ext cx="1037080" cy="21694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338" y="0"/>
                  </a:moveTo>
                  <a:cubicBezTo>
                    <a:pt x="5538" y="0"/>
                    <a:pt x="5538" y="0"/>
                    <a:pt x="5538" y="0"/>
                  </a:cubicBezTo>
                  <a:cubicBezTo>
                    <a:pt x="1662" y="0"/>
                    <a:pt x="0" y="1580"/>
                    <a:pt x="0" y="2107"/>
                  </a:cubicBezTo>
                  <a:cubicBezTo>
                    <a:pt x="0" y="9746"/>
                    <a:pt x="0" y="9746"/>
                    <a:pt x="0" y="9746"/>
                  </a:cubicBezTo>
                  <a:cubicBezTo>
                    <a:pt x="0" y="10141"/>
                    <a:pt x="831" y="10537"/>
                    <a:pt x="1938" y="10537"/>
                  </a:cubicBezTo>
                  <a:cubicBezTo>
                    <a:pt x="3046" y="10537"/>
                    <a:pt x="3600" y="10141"/>
                    <a:pt x="3600" y="9746"/>
                  </a:cubicBezTo>
                  <a:cubicBezTo>
                    <a:pt x="3600" y="3424"/>
                    <a:pt x="3600" y="3424"/>
                    <a:pt x="3600" y="3424"/>
                  </a:cubicBezTo>
                  <a:cubicBezTo>
                    <a:pt x="5262" y="3424"/>
                    <a:pt x="5262" y="3424"/>
                    <a:pt x="5262" y="3424"/>
                  </a:cubicBezTo>
                  <a:cubicBezTo>
                    <a:pt x="5262" y="9483"/>
                    <a:pt x="5262" y="9483"/>
                    <a:pt x="5262" y="9483"/>
                  </a:cubicBezTo>
                  <a:cubicBezTo>
                    <a:pt x="5262" y="9483"/>
                    <a:pt x="5262" y="9615"/>
                    <a:pt x="5262" y="9746"/>
                  </a:cubicBezTo>
                  <a:cubicBezTo>
                    <a:pt x="5262" y="20283"/>
                    <a:pt x="5262" y="20283"/>
                    <a:pt x="5262" y="20283"/>
                  </a:cubicBezTo>
                  <a:cubicBezTo>
                    <a:pt x="5262" y="21073"/>
                    <a:pt x="6369" y="21600"/>
                    <a:pt x="7754" y="21600"/>
                  </a:cubicBezTo>
                  <a:cubicBezTo>
                    <a:pt x="9138" y="21600"/>
                    <a:pt x="10246" y="21073"/>
                    <a:pt x="10246" y="20283"/>
                  </a:cubicBezTo>
                  <a:cubicBezTo>
                    <a:pt x="10246" y="10932"/>
                    <a:pt x="10246" y="10932"/>
                    <a:pt x="10246" y="10932"/>
                  </a:cubicBezTo>
                  <a:cubicBezTo>
                    <a:pt x="11354" y="10932"/>
                    <a:pt x="11354" y="10932"/>
                    <a:pt x="11354" y="10932"/>
                  </a:cubicBezTo>
                  <a:cubicBezTo>
                    <a:pt x="11354" y="20283"/>
                    <a:pt x="11354" y="20283"/>
                    <a:pt x="11354" y="20283"/>
                  </a:cubicBezTo>
                  <a:cubicBezTo>
                    <a:pt x="11354" y="21073"/>
                    <a:pt x="12462" y="21600"/>
                    <a:pt x="13846" y="21600"/>
                  </a:cubicBezTo>
                  <a:cubicBezTo>
                    <a:pt x="15231" y="21600"/>
                    <a:pt x="16338" y="21073"/>
                    <a:pt x="16338" y="20283"/>
                  </a:cubicBezTo>
                  <a:cubicBezTo>
                    <a:pt x="16338" y="3424"/>
                    <a:pt x="16338" y="3424"/>
                    <a:pt x="16338" y="3424"/>
                  </a:cubicBezTo>
                  <a:cubicBezTo>
                    <a:pt x="17723" y="3424"/>
                    <a:pt x="17723" y="3424"/>
                    <a:pt x="17723" y="3424"/>
                  </a:cubicBezTo>
                  <a:cubicBezTo>
                    <a:pt x="17723" y="9746"/>
                    <a:pt x="17723" y="9746"/>
                    <a:pt x="17723" y="9746"/>
                  </a:cubicBezTo>
                  <a:cubicBezTo>
                    <a:pt x="17723" y="10141"/>
                    <a:pt x="18554" y="10537"/>
                    <a:pt x="19662" y="10537"/>
                  </a:cubicBezTo>
                  <a:cubicBezTo>
                    <a:pt x="20769" y="10537"/>
                    <a:pt x="21600" y="10141"/>
                    <a:pt x="21600" y="9746"/>
                  </a:cubicBezTo>
                  <a:cubicBezTo>
                    <a:pt x="21600" y="1976"/>
                    <a:pt x="21600" y="1976"/>
                    <a:pt x="21600" y="1976"/>
                  </a:cubicBezTo>
                  <a:cubicBezTo>
                    <a:pt x="21600" y="1317"/>
                    <a:pt x="19938" y="0"/>
                    <a:pt x="16338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>
                <a:defRPr sz="3100" b="1">
                  <a:latin typeface="Kontrapunkt Bob Bold"/>
                  <a:ea typeface="Kontrapunkt Bob Bold"/>
                  <a:cs typeface="Kontrapunkt Bob Bold"/>
                  <a:sym typeface="Kontrapunkt Bob Bold"/>
                </a:defRPr>
              </a:pPr>
              <a:endParaRPr/>
            </a:p>
          </p:txBody>
        </p:sp>
        <p:sp>
          <p:nvSpPr>
            <p:cNvPr id="333" name="Shape 3928"/>
            <p:cNvSpPr/>
            <p:nvPr/>
          </p:nvSpPr>
          <p:spPr>
            <a:xfrm>
              <a:off x="319533" y="0"/>
              <a:ext cx="414836" cy="4092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>
                <a:defRPr sz="3100" b="1">
                  <a:latin typeface="Kontrapunkt Bob Bold"/>
                  <a:ea typeface="Kontrapunkt Bob Bold"/>
                  <a:cs typeface="Kontrapunkt Bob Bold"/>
                  <a:sym typeface="Kontrapunkt Bob Bold"/>
                </a:defRPr>
              </a:pPr>
              <a:endParaRPr/>
            </a:p>
          </p:txBody>
        </p:sp>
      </p:grpSp>
      <p:grpSp>
        <p:nvGrpSpPr>
          <p:cNvPr id="334" name="Group 3932"/>
          <p:cNvGrpSpPr/>
          <p:nvPr/>
        </p:nvGrpSpPr>
        <p:grpSpPr>
          <a:xfrm flipH="1">
            <a:off x="9221924" y="8665208"/>
            <a:ext cx="363656" cy="742256"/>
            <a:chOff x="0" y="0"/>
            <a:chExt cx="1203747" cy="2612311"/>
          </a:xfrm>
        </p:grpSpPr>
        <p:sp>
          <p:nvSpPr>
            <p:cNvPr id="335" name="Shape 3930"/>
            <p:cNvSpPr/>
            <p:nvPr/>
          </p:nvSpPr>
          <p:spPr>
            <a:xfrm>
              <a:off x="399397" y="0"/>
              <a:ext cx="386804" cy="3868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>
                <a:defRPr sz="3100" b="1">
                  <a:latin typeface="Kontrapunkt Bob Bold"/>
                  <a:ea typeface="Kontrapunkt Bob Bold"/>
                  <a:cs typeface="Kontrapunkt Bob Bold"/>
                  <a:sym typeface="Kontrapunkt Bob Bold"/>
                </a:defRPr>
              </a:pPr>
              <a:endParaRPr/>
            </a:p>
          </p:txBody>
        </p:sp>
        <p:sp>
          <p:nvSpPr>
            <p:cNvPr id="336" name="Shape 3931"/>
            <p:cNvSpPr/>
            <p:nvPr/>
          </p:nvSpPr>
          <p:spPr>
            <a:xfrm>
              <a:off x="-1" y="465283"/>
              <a:ext cx="1203749" cy="21470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76" h="21600" extrusionOk="0">
                  <a:moveTo>
                    <a:pt x="21191" y="8000"/>
                  </a:moveTo>
                  <a:cubicBezTo>
                    <a:pt x="17435" y="1333"/>
                    <a:pt x="17435" y="1333"/>
                    <a:pt x="17435" y="1333"/>
                  </a:cubicBezTo>
                  <a:cubicBezTo>
                    <a:pt x="17200" y="533"/>
                    <a:pt x="16261" y="0"/>
                    <a:pt x="14852" y="0"/>
                  </a:cubicBezTo>
                  <a:cubicBezTo>
                    <a:pt x="6400" y="0"/>
                    <a:pt x="6400" y="0"/>
                    <a:pt x="6400" y="0"/>
                  </a:cubicBezTo>
                  <a:cubicBezTo>
                    <a:pt x="5461" y="0"/>
                    <a:pt x="4756" y="267"/>
                    <a:pt x="4287" y="667"/>
                  </a:cubicBezTo>
                  <a:cubicBezTo>
                    <a:pt x="4052" y="800"/>
                    <a:pt x="4052" y="800"/>
                    <a:pt x="4052" y="933"/>
                  </a:cubicBezTo>
                  <a:lnTo>
                    <a:pt x="4052" y="933"/>
                  </a:lnTo>
                  <a:lnTo>
                    <a:pt x="3817" y="1067"/>
                  </a:lnTo>
                  <a:cubicBezTo>
                    <a:pt x="61" y="8000"/>
                    <a:pt x="61" y="8000"/>
                    <a:pt x="61" y="8000"/>
                  </a:cubicBezTo>
                  <a:cubicBezTo>
                    <a:pt x="-174" y="8400"/>
                    <a:pt x="296" y="8933"/>
                    <a:pt x="1000" y="9067"/>
                  </a:cubicBezTo>
                  <a:cubicBezTo>
                    <a:pt x="1939" y="9200"/>
                    <a:pt x="2878" y="8933"/>
                    <a:pt x="3113" y="8533"/>
                  </a:cubicBezTo>
                  <a:cubicBezTo>
                    <a:pt x="5930" y="3067"/>
                    <a:pt x="5930" y="3067"/>
                    <a:pt x="5930" y="3067"/>
                  </a:cubicBezTo>
                  <a:cubicBezTo>
                    <a:pt x="6165" y="3067"/>
                    <a:pt x="6165" y="3067"/>
                    <a:pt x="6400" y="3067"/>
                  </a:cubicBezTo>
                  <a:cubicBezTo>
                    <a:pt x="6635" y="3067"/>
                    <a:pt x="6635" y="3067"/>
                    <a:pt x="6635" y="3067"/>
                  </a:cubicBezTo>
                  <a:cubicBezTo>
                    <a:pt x="1939" y="12800"/>
                    <a:pt x="1939" y="12800"/>
                    <a:pt x="1939" y="12800"/>
                  </a:cubicBezTo>
                  <a:cubicBezTo>
                    <a:pt x="6635" y="12800"/>
                    <a:pt x="6635" y="12800"/>
                    <a:pt x="6635" y="12800"/>
                  </a:cubicBezTo>
                  <a:cubicBezTo>
                    <a:pt x="6635" y="20667"/>
                    <a:pt x="6635" y="20667"/>
                    <a:pt x="6635" y="20667"/>
                  </a:cubicBezTo>
                  <a:cubicBezTo>
                    <a:pt x="6635" y="21200"/>
                    <a:pt x="7574" y="21600"/>
                    <a:pt x="8513" y="21600"/>
                  </a:cubicBezTo>
                  <a:cubicBezTo>
                    <a:pt x="9452" y="21600"/>
                    <a:pt x="10156" y="21200"/>
                    <a:pt x="10156" y="20667"/>
                  </a:cubicBezTo>
                  <a:cubicBezTo>
                    <a:pt x="10156" y="12800"/>
                    <a:pt x="10156" y="12800"/>
                    <a:pt x="10156" y="12800"/>
                  </a:cubicBezTo>
                  <a:cubicBezTo>
                    <a:pt x="11330" y="12800"/>
                    <a:pt x="11330" y="12800"/>
                    <a:pt x="11330" y="12800"/>
                  </a:cubicBezTo>
                  <a:cubicBezTo>
                    <a:pt x="11330" y="20667"/>
                    <a:pt x="11330" y="20667"/>
                    <a:pt x="11330" y="20667"/>
                  </a:cubicBezTo>
                  <a:cubicBezTo>
                    <a:pt x="11330" y="21200"/>
                    <a:pt x="12035" y="21600"/>
                    <a:pt x="12974" y="21600"/>
                  </a:cubicBezTo>
                  <a:cubicBezTo>
                    <a:pt x="13913" y="21600"/>
                    <a:pt x="14852" y="21200"/>
                    <a:pt x="14852" y="20667"/>
                  </a:cubicBezTo>
                  <a:cubicBezTo>
                    <a:pt x="14852" y="12800"/>
                    <a:pt x="14852" y="12800"/>
                    <a:pt x="14852" y="12800"/>
                  </a:cubicBezTo>
                  <a:cubicBezTo>
                    <a:pt x="19313" y="12800"/>
                    <a:pt x="19313" y="12800"/>
                    <a:pt x="19313" y="12800"/>
                  </a:cubicBezTo>
                  <a:cubicBezTo>
                    <a:pt x="14617" y="3067"/>
                    <a:pt x="14617" y="3067"/>
                    <a:pt x="14617" y="3067"/>
                  </a:cubicBezTo>
                  <a:cubicBezTo>
                    <a:pt x="14852" y="3067"/>
                    <a:pt x="14852" y="3067"/>
                    <a:pt x="14852" y="3067"/>
                  </a:cubicBezTo>
                  <a:cubicBezTo>
                    <a:pt x="15087" y="3067"/>
                    <a:pt x="15087" y="3067"/>
                    <a:pt x="15087" y="3067"/>
                  </a:cubicBezTo>
                  <a:cubicBezTo>
                    <a:pt x="18374" y="8533"/>
                    <a:pt x="18374" y="8533"/>
                    <a:pt x="18374" y="8533"/>
                  </a:cubicBezTo>
                  <a:cubicBezTo>
                    <a:pt x="18609" y="8933"/>
                    <a:pt x="19548" y="9200"/>
                    <a:pt x="20252" y="9067"/>
                  </a:cubicBezTo>
                  <a:cubicBezTo>
                    <a:pt x="21191" y="8933"/>
                    <a:pt x="21426" y="8400"/>
                    <a:pt x="21191" y="800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>
                <a:defRPr sz="3100" b="1">
                  <a:latin typeface="Kontrapunkt Bob Bold"/>
                  <a:ea typeface="Kontrapunkt Bob Bold"/>
                  <a:cs typeface="Kontrapunkt Bob Bold"/>
                  <a:sym typeface="Kontrapunkt Bob Bold"/>
                </a:defRPr>
              </a:pPr>
              <a:endParaRPr/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2" cstate="email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625583" y="3625729"/>
            <a:ext cx="1504057" cy="1524406"/>
          </a:xfrm>
          <a:prstGeom prst="rect">
            <a:avLst/>
          </a:prstGeom>
        </p:spPr>
      </p:pic>
      <p:sp>
        <p:nvSpPr>
          <p:cNvPr id="124" name="TextBox 123"/>
          <p:cNvSpPr txBox="1"/>
          <p:nvPr/>
        </p:nvSpPr>
        <p:spPr>
          <a:xfrm flipH="1">
            <a:off x="18513236" y="5748852"/>
            <a:ext cx="3365270" cy="677072"/>
          </a:xfrm>
          <a:prstGeom prst="rect">
            <a:avLst/>
          </a:prstGeom>
          <a:noFill/>
        </p:spPr>
        <p:txBody>
          <a:bodyPr wrap="none" lIns="182843" tIns="91422" rIns="182843" bIns="91422" rtlCol="0">
            <a:spAutoFit/>
          </a:bodyPr>
          <a:lstStyle/>
          <a:p>
            <a:pPr algn="ctr"/>
            <a:r>
              <a:rPr lang="en-US" sz="3200" b="1" dirty="0" smtClean="0">
                <a:cs typeface="Lato Light"/>
              </a:rPr>
              <a:t>Online sentiment</a:t>
            </a:r>
            <a:endParaRPr lang="id-ID" sz="3200" b="1" dirty="0">
              <a:cs typeface="Lato Light"/>
            </a:endParaRPr>
          </a:p>
        </p:txBody>
      </p:sp>
      <p:pic>
        <p:nvPicPr>
          <p:cNvPr id="126" name="Picture 125"/>
          <p:cNvPicPr>
            <a:picLocks noChangeAspect="1"/>
          </p:cNvPicPr>
          <p:nvPr/>
        </p:nvPicPr>
        <p:blipFill>
          <a:blip r:embed="rId3" cstate="email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96541" y="4058708"/>
            <a:ext cx="1464270" cy="1515067"/>
          </a:xfrm>
          <a:prstGeom prst="rect">
            <a:avLst/>
          </a:prstGeom>
        </p:spPr>
      </p:pic>
      <p:sp>
        <p:nvSpPr>
          <p:cNvPr id="112" name="Rectangle 111"/>
          <p:cNvSpPr/>
          <p:nvPr/>
        </p:nvSpPr>
        <p:spPr>
          <a:xfrm flipH="1">
            <a:off x="2656549" y="8762148"/>
            <a:ext cx="3017274" cy="1107959"/>
          </a:xfrm>
          <a:prstGeom prst="rect">
            <a:avLst/>
          </a:prstGeom>
        </p:spPr>
        <p:txBody>
          <a:bodyPr wrap="square" lIns="182843" tIns="91422" rIns="182843" bIns="91422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BR" sz="2000" dirty="0">
                <a:latin typeface="Lato Light"/>
                <a:cs typeface="Lato Light"/>
              </a:rPr>
              <a:t>From Census and other data sources</a:t>
            </a:r>
            <a:endParaRPr lang="en-US" sz="2000" dirty="0">
              <a:latin typeface="Lato Light"/>
              <a:cs typeface="Lato Light"/>
            </a:endParaRPr>
          </a:p>
        </p:txBody>
      </p:sp>
      <p:sp>
        <p:nvSpPr>
          <p:cNvPr id="113" name="TextBox 112"/>
          <p:cNvSpPr txBox="1"/>
          <p:nvPr/>
        </p:nvSpPr>
        <p:spPr>
          <a:xfrm flipH="1">
            <a:off x="2536824" y="8227340"/>
            <a:ext cx="3173259" cy="677072"/>
          </a:xfrm>
          <a:prstGeom prst="rect">
            <a:avLst/>
          </a:prstGeom>
          <a:noFill/>
        </p:spPr>
        <p:txBody>
          <a:bodyPr wrap="none" lIns="182843" tIns="91422" rIns="182843" bIns="91422" rtlCol="0">
            <a:spAutoFit/>
          </a:bodyPr>
          <a:lstStyle/>
          <a:p>
            <a:pPr algn="ctr"/>
            <a:r>
              <a:rPr lang="en-US" sz="3200" b="1" dirty="0">
                <a:cs typeface="Lato Light"/>
              </a:rPr>
              <a:t>Demographics</a:t>
            </a:r>
            <a:endParaRPr lang="id-ID" sz="3200" b="1" dirty="0">
              <a:cs typeface="Lato Light"/>
            </a:endParaRPr>
          </a:p>
        </p:txBody>
      </p:sp>
      <p:sp>
        <p:nvSpPr>
          <p:cNvPr id="114" name="Rectangle 113"/>
          <p:cNvSpPr/>
          <p:nvPr/>
        </p:nvSpPr>
        <p:spPr>
          <a:xfrm flipH="1">
            <a:off x="3531949" y="11729136"/>
            <a:ext cx="3017274" cy="1107959"/>
          </a:xfrm>
          <a:prstGeom prst="rect">
            <a:avLst/>
          </a:prstGeom>
        </p:spPr>
        <p:txBody>
          <a:bodyPr wrap="square" lIns="182843" tIns="91422" rIns="182843" bIns="91422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BR" sz="2000" dirty="0">
                <a:latin typeface="Lato Light"/>
                <a:cs typeface="Lato Light"/>
              </a:rPr>
              <a:t>Inlcuding crime rates, regional location, etc. </a:t>
            </a:r>
            <a:endParaRPr lang="en-US" sz="2000" dirty="0">
              <a:latin typeface="Lato Light"/>
              <a:cs typeface="Lato Light"/>
            </a:endParaRPr>
          </a:p>
        </p:txBody>
      </p:sp>
      <p:sp>
        <p:nvSpPr>
          <p:cNvPr id="115" name="TextBox 114"/>
          <p:cNvSpPr txBox="1"/>
          <p:nvPr/>
        </p:nvSpPr>
        <p:spPr>
          <a:xfrm flipH="1">
            <a:off x="3997551" y="11185970"/>
            <a:ext cx="2363477" cy="677072"/>
          </a:xfrm>
          <a:prstGeom prst="rect">
            <a:avLst/>
          </a:prstGeom>
          <a:noFill/>
        </p:spPr>
        <p:txBody>
          <a:bodyPr wrap="none" lIns="182843" tIns="91422" rIns="182843" bIns="91422" rtlCol="0">
            <a:spAutoFit/>
          </a:bodyPr>
          <a:lstStyle/>
          <a:p>
            <a:pPr algn="ctr"/>
            <a:r>
              <a:rPr lang="en-US" sz="3200" b="1" dirty="0">
                <a:cs typeface="Lato Light"/>
              </a:rPr>
              <a:t>Place data</a:t>
            </a:r>
            <a:endParaRPr lang="id-ID" sz="3200" b="1" dirty="0">
              <a:cs typeface="Lato Light"/>
            </a:endParaRPr>
          </a:p>
        </p:txBody>
      </p:sp>
      <p:sp>
        <p:nvSpPr>
          <p:cNvPr id="116" name="Freeform 165"/>
          <p:cNvSpPr>
            <a:spLocks noEditPoints="1"/>
          </p:cNvSpPr>
          <p:nvPr/>
        </p:nvSpPr>
        <p:spPr bwMode="auto">
          <a:xfrm flipH="1">
            <a:off x="4784320" y="10484999"/>
            <a:ext cx="690642" cy="707476"/>
          </a:xfrm>
          <a:custGeom>
            <a:avLst/>
            <a:gdLst/>
            <a:ahLst/>
            <a:cxnLst>
              <a:cxn ang="0">
                <a:pos x="94" y="0"/>
              </a:cxn>
              <a:cxn ang="0">
                <a:pos x="12" y="176"/>
              </a:cxn>
              <a:cxn ang="0">
                <a:pos x="0" y="189"/>
              </a:cxn>
              <a:cxn ang="0">
                <a:pos x="187" y="48"/>
              </a:cxn>
              <a:cxn ang="0">
                <a:pos x="71" y="176"/>
              </a:cxn>
              <a:cxn ang="0">
                <a:pos x="36" y="153"/>
              </a:cxn>
              <a:cxn ang="0">
                <a:pos x="71" y="176"/>
              </a:cxn>
              <a:cxn ang="0">
                <a:pos x="25" y="129"/>
              </a:cxn>
              <a:cxn ang="0">
                <a:pos x="83" y="118"/>
              </a:cxn>
              <a:cxn ang="0">
                <a:pos x="83" y="106"/>
              </a:cxn>
              <a:cxn ang="0">
                <a:pos x="25" y="95"/>
              </a:cxn>
              <a:cxn ang="0">
                <a:pos x="83" y="106"/>
              </a:cxn>
              <a:cxn ang="0">
                <a:pos x="25" y="82"/>
              </a:cxn>
              <a:cxn ang="0">
                <a:pos x="83" y="71"/>
              </a:cxn>
              <a:cxn ang="0">
                <a:pos x="83" y="59"/>
              </a:cxn>
              <a:cxn ang="0">
                <a:pos x="25" y="48"/>
              </a:cxn>
              <a:cxn ang="0">
                <a:pos x="83" y="59"/>
              </a:cxn>
              <a:cxn ang="0">
                <a:pos x="25" y="35"/>
              </a:cxn>
              <a:cxn ang="0">
                <a:pos x="83" y="24"/>
              </a:cxn>
              <a:cxn ang="0">
                <a:pos x="141" y="164"/>
              </a:cxn>
              <a:cxn ang="0">
                <a:pos x="118" y="142"/>
              </a:cxn>
              <a:cxn ang="0">
                <a:pos x="141" y="164"/>
              </a:cxn>
              <a:cxn ang="0">
                <a:pos x="118" y="129"/>
              </a:cxn>
              <a:cxn ang="0">
                <a:pos x="141" y="106"/>
              </a:cxn>
              <a:cxn ang="0">
                <a:pos x="141" y="95"/>
              </a:cxn>
              <a:cxn ang="0">
                <a:pos x="118" y="71"/>
              </a:cxn>
              <a:cxn ang="0">
                <a:pos x="141" y="95"/>
              </a:cxn>
              <a:cxn ang="0">
                <a:pos x="152" y="164"/>
              </a:cxn>
              <a:cxn ang="0">
                <a:pos x="176" y="142"/>
              </a:cxn>
              <a:cxn ang="0">
                <a:pos x="176" y="129"/>
              </a:cxn>
              <a:cxn ang="0">
                <a:pos x="152" y="106"/>
              </a:cxn>
              <a:cxn ang="0">
                <a:pos x="176" y="129"/>
              </a:cxn>
              <a:cxn ang="0">
                <a:pos x="152" y="95"/>
              </a:cxn>
              <a:cxn ang="0">
                <a:pos x="176" y="71"/>
              </a:cxn>
            </a:cxnLst>
            <a:rect l="0" t="0" r="r" b="b"/>
            <a:pathLst>
              <a:path w="187" h="189">
                <a:moveTo>
                  <a:pt x="94" y="48"/>
                </a:moveTo>
                <a:lnTo>
                  <a:pt x="94" y="0"/>
                </a:lnTo>
                <a:lnTo>
                  <a:pt x="12" y="0"/>
                </a:lnTo>
                <a:lnTo>
                  <a:pt x="12" y="176"/>
                </a:lnTo>
                <a:lnTo>
                  <a:pt x="0" y="176"/>
                </a:lnTo>
                <a:lnTo>
                  <a:pt x="0" y="189"/>
                </a:lnTo>
                <a:lnTo>
                  <a:pt x="187" y="189"/>
                </a:lnTo>
                <a:lnTo>
                  <a:pt x="187" y="48"/>
                </a:lnTo>
                <a:lnTo>
                  <a:pt x="94" y="48"/>
                </a:lnTo>
                <a:close/>
                <a:moveTo>
                  <a:pt x="71" y="176"/>
                </a:moveTo>
                <a:lnTo>
                  <a:pt x="36" y="176"/>
                </a:lnTo>
                <a:lnTo>
                  <a:pt x="36" y="153"/>
                </a:lnTo>
                <a:lnTo>
                  <a:pt x="71" y="153"/>
                </a:lnTo>
                <a:lnTo>
                  <a:pt x="71" y="176"/>
                </a:lnTo>
                <a:close/>
                <a:moveTo>
                  <a:pt x="83" y="129"/>
                </a:moveTo>
                <a:lnTo>
                  <a:pt x="25" y="129"/>
                </a:lnTo>
                <a:lnTo>
                  <a:pt x="25" y="118"/>
                </a:lnTo>
                <a:lnTo>
                  <a:pt x="83" y="118"/>
                </a:lnTo>
                <a:lnTo>
                  <a:pt x="83" y="129"/>
                </a:lnTo>
                <a:close/>
                <a:moveTo>
                  <a:pt x="83" y="106"/>
                </a:moveTo>
                <a:lnTo>
                  <a:pt x="25" y="106"/>
                </a:lnTo>
                <a:lnTo>
                  <a:pt x="25" y="95"/>
                </a:lnTo>
                <a:lnTo>
                  <a:pt x="83" y="95"/>
                </a:lnTo>
                <a:lnTo>
                  <a:pt x="83" y="106"/>
                </a:lnTo>
                <a:close/>
                <a:moveTo>
                  <a:pt x="83" y="82"/>
                </a:moveTo>
                <a:lnTo>
                  <a:pt x="25" y="82"/>
                </a:lnTo>
                <a:lnTo>
                  <a:pt x="25" y="71"/>
                </a:lnTo>
                <a:lnTo>
                  <a:pt x="83" y="71"/>
                </a:lnTo>
                <a:lnTo>
                  <a:pt x="83" y="82"/>
                </a:lnTo>
                <a:close/>
                <a:moveTo>
                  <a:pt x="83" y="59"/>
                </a:moveTo>
                <a:lnTo>
                  <a:pt x="25" y="59"/>
                </a:lnTo>
                <a:lnTo>
                  <a:pt x="25" y="48"/>
                </a:lnTo>
                <a:lnTo>
                  <a:pt x="83" y="48"/>
                </a:lnTo>
                <a:lnTo>
                  <a:pt x="83" y="59"/>
                </a:lnTo>
                <a:close/>
                <a:moveTo>
                  <a:pt x="83" y="35"/>
                </a:moveTo>
                <a:lnTo>
                  <a:pt x="25" y="35"/>
                </a:lnTo>
                <a:lnTo>
                  <a:pt x="25" y="24"/>
                </a:lnTo>
                <a:lnTo>
                  <a:pt x="83" y="24"/>
                </a:lnTo>
                <a:lnTo>
                  <a:pt x="83" y="35"/>
                </a:lnTo>
                <a:close/>
                <a:moveTo>
                  <a:pt x="141" y="164"/>
                </a:moveTo>
                <a:lnTo>
                  <a:pt x="118" y="164"/>
                </a:lnTo>
                <a:lnTo>
                  <a:pt x="118" y="142"/>
                </a:lnTo>
                <a:lnTo>
                  <a:pt x="141" y="142"/>
                </a:lnTo>
                <a:lnTo>
                  <a:pt x="141" y="164"/>
                </a:lnTo>
                <a:close/>
                <a:moveTo>
                  <a:pt x="141" y="129"/>
                </a:moveTo>
                <a:lnTo>
                  <a:pt x="118" y="129"/>
                </a:lnTo>
                <a:lnTo>
                  <a:pt x="118" y="106"/>
                </a:lnTo>
                <a:lnTo>
                  <a:pt x="141" y="106"/>
                </a:lnTo>
                <a:lnTo>
                  <a:pt x="141" y="129"/>
                </a:lnTo>
                <a:close/>
                <a:moveTo>
                  <a:pt x="141" y="95"/>
                </a:moveTo>
                <a:lnTo>
                  <a:pt x="118" y="95"/>
                </a:lnTo>
                <a:lnTo>
                  <a:pt x="118" y="71"/>
                </a:lnTo>
                <a:lnTo>
                  <a:pt x="141" y="71"/>
                </a:lnTo>
                <a:lnTo>
                  <a:pt x="141" y="95"/>
                </a:lnTo>
                <a:close/>
                <a:moveTo>
                  <a:pt x="176" y="164"/>
                </a:moveTo>
                <a:lnTo>
                  <a:pt x="152" y="164"/>
                </a:lnTo>
                <a:lnTo>
                  <a:pt x="152" y="142"/>
                </a:lnTo>
                <a:lnTo>
                  <a:pt x="176" y="142"/>
                </a:lnTo>
                <a:lnTo>
                  <a:pt x="176" y="164"/>
                </a:lnTo>
                <a:close/>
                <a:moveTo>
                  <a:pt x="176" y="129"/>
                </a:moveTo>
                <a:lnTo>
                  <a:pt x="152" y="129"/>
                </a:lnTo>
                <a:lnTo>
                  <a:pt x="152" y="106"/>
                </a:lnTo>
                <a:lnTo>
                  <a:pt x="176" y="106"/>
                </a:lnTo>
                <a:lnTo>
                  <a:pt x="176" y="129"/>
                </a:lnTo>
                <a:close/>
                <a:moveTo>
                  <a:pt x="176" y="95"/>
                </a:moveTo>
                <a:lnTo>
                  <a:pt x="152" y="95"/>
                </a:lnTo>
                <a:lnTo>
                  <a:pt x="152" y="71"/>
                </a:lnTo>
                <a:lnTo>
                  <a:pt x="176" y="71"/>
                </a:lnTo>
                <a:lnTo>
                  <a:pt x="176" y="95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17" name="Picture 116"/>
          <p:cNvPicPr>
            <a:picLocks noChangeAspect="1"/>
          </p:cNvPicPr>
          <p:nvPr/>
        </p:nvPicPr>
        <p:blipFill>
          <a:blip r:embed="rId5" cstate="email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625583" y="7127355"/>
            <a:ext cx="1197392" cy="1225561"/>
          </a:xfrm>
          <a:prstGeom prst="rect">
            <a:avLst/>
          </a:prstGeom>
        </p:spPr>
      </p:pic>
      <p:sp>
        <p:nvSpPr>
          <p:cNvPr id="118" name="Rectangle 117"/>
          <p:cNvSpPr/>
          <p:nvPr/>
        </p:nvSpPr>
        <p:spPr>
          <a:xfrm flipH="1">
            <a:off x="17843537" y="10938971"/>
            <a:ext cx="3017274" cy="646294"/>
          </a:xfrm>
          <a:prstGeom prst="rect">
            <a:avLst/>
          </a:prstGeom>
        </p:spPr>
        <p:txBody>
          <a:bodyPr wrap="square" lIns="182843" tIns="91422" rIns="182843" bIns="91422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BR" sz="2000" dirty="0">
                <a:latin typeface="Lato Light"/>
                <a:cs typeface="Lato Light"/>
              </a:rPr>
              <a:t>What people do</a:t>
            </a:r>
            <a:endParaRPr lang="en-US" sz="2000" dirty="0">
              <a:latin typeface="Lato Light"/>
              <a:cs typeface="Lato Light"/>
            </a:endParaRPr>
          </a:p>
        </p:txBody>
      </p:sp>
      <p:sp>
        <p:nvSpPr>
          <p:cNvPr id="119" name="TextBox 118"/>
          <p:cNvSpPr txBox="1"/>
          <p:nvPr/>
        </p:nvSpPr>
        <p:spPr>
          <a:xfrm flipH="1">
            <a:off x="18304872" y="10455120"/>
            <a:ext cx="2094604" cy="677072"/>
          </a:xfrm>
          <a:prstGeom prst="rect">
            <a:avLst/>
          </a:prstGeom>
          <a:noFill/>
        </p:spPr>
        <p:txBody>
          <a:bodyPr wrap="none" lIns="182843" tIns="91422" rIns="182843" bIns="91422" rtlCol="0">
            <a:spAutoFit/>
          </a:bodyPr>
          <a:lstStyle/>
          <a:p>
            <a:pPr algn="ctr"/>
            <a:r>
              <a:rPr lang="en-US" sz="3200" b="1" dirty="0">
                <a:cs typeface="Lato Light"/>
              </a:rPr>
              <a:t>Behavior</a:t>
            </a:r>
            <a:endParaRPr lang="id-ID" sz="3200" b="1" dirty="0">
              <a:cs typeface="Lato Light"/>
            </a:endParaRPr>
          </a:p>
        </p:txBody>
      </p:sp>
      <p:sp>
        <p:nvSpPr>
          <p:cNvPr id="120" name="TextBox 119"/>
          <p:cNvSpPr txBox="1"/>
          <p:nvPr/>
        </p:nvSpPr>
        <p:spPr>
          <a:xfrm flipH="1">
            <a:off x="14922445" y="11394282"/>
            <a:ext cx="2273326" cy="677072"/>
          </a:xfrm>
          <a:prstGeom prst="rect">
            <a:avLst/>
          </a:prstGeom>
          <a:noFill/>
        </p:spPr>
        <p:txBody>
          <a:bodyPr wrap="none" lIns="182843" tIns="91422" rIns="182843" bIns="91422" rtlCol="0">
            <a:spAutoFit/>
          </a:bodyPr>
          <a:lstStyle/>
          <a:p>
            <a:pPr algn="ctr"/>
            <a:r>
              <a:rPr lang="en-US" sz="3200" b="1" dirty="0">
                <a:latin typeface="Lato Light"/>
                <a:cs typeface="Lato Light"/>
              </a:rPr>
              <a:t>Attributes</a:t>
            </a:r>
            <a:endParaRPr lang="id-ID" sz="3200" b="1" dirty="0">
              <a:latin typeface="Lato Light"/>
              <a:cs typeface="Lato Light"/>
            </a:endParaRPr>
          </a:p>
        </p:txBody>
      </p:sp>
      <p:pic>
        <p:nvPicPr>
          <p:cNvPr id="121" name="Picture 120"/>
          <p:cNvPicPr>
            <a:picLocks noChangeAspect="1"/>
          </p:cNvPicPr>
          <p:nvPr/>
        </p:nvPicPr>
        <p:blipFill>
          <a:blip r:embed="rId6" cstate="email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74626" y="9736152"/>
            <a:ext cx="700517" cy="709994"/>
          </a:xfrm>
          <a:prstGeom prst="rect">
            <a:avLst/>
          </a:prstGeom>
        </p:spPr>
      </p:pic>
      <p:pic>
        <p:nvPicPr>
          <p:cNvPr id="122" name="Picture 121"/>
          <p:cNvPicPr>
            <a:picLocks noChangeAspect="1"/>
          </p:cNvPicPr>
          <p:nvPr/>
        </p:nvPicPr>
        <p:blipFill>
          <a:blip r:embed="rId7" cstate="email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5642487" y="10516713"/>
            <a:ext cx="833243" cy="844516"/>
          </a:xfrm>
          <a:prstGeom prst="rect">
            <a:avLst/>
          </a:prstGeom>
        </p:spPr>
      </p:pic>
      <p:sp>
        <p:nvSpPr>
          <p:cNvPr id="123" name="Rectangle 122"/>
          <p:cNvSpPr/>
          <p:nvPr/>
        </p:nvSpPr>
        <p:spPr>
          <a:xfrm flipH="1">
            <a:off x="14573278" y="11924155"/>
            <a:ext cx="3017274" cy="1107959"/>
          </a:xfrm>
          <a:prstGeom prst="rect">
            <a:avLst/>
          </a:prstGeom>
        </p:spPr>
        <p:txBody>
          <a:bodyPr wrap="square" lIns="182843" tIns="91422" rIns="182843" bIns="91422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BR" sz="2000" dirty="0">
                <a:latin typeface="Lato Light"/>
                <a:cs typeface="Lato Light"/>
              </a:rPr>
              <a:t>Semi-stable human characteristics</a:t>
            </a:r>
            <a:endParaRPr lang="en-US" sz="2000" dirty="0">
              <a:latin typeface="Lato Light"/>
              <a:cs typeface="Lato Light"/>
            </a:endParaRPr>
          </a:p>
        </p:txBody>
      </p:sp>
    </p:spTree>
    <p:extLst>
      <p:ext uri="{BB962C8B-B14F-4D97-AF65-F5344CB8AC3E}">
        <p14:creationId xmlns:p14="http://schemas.microsoft.com/office/powerpoint/2010/main" val="3900940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1025237" y="8543181"/>
            <a:ext cx="12623394" cy="3755734"/>
          </a:xfrm>
          <a:prstGeom prst="rect">
            <a:avLst/>
          </a:prstGeom>
          <a:solidFill>
            <a:schemeClr val="accent6">
              <a:alpha val="46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425" b="97721" l="9974" r="98425">
                        <a14:foregroundMark x1="38058" y1="35613" x2="38058" y2="35613"/>
                        <a14:foregroundMark x1="42257" y1="35328" x2="42257" y2="35328"/>
                        <a14:foregroundMark x1="46194" y1="35328" x2="46194" y2="35328"/>
                        <a14:foregroundMark x1="49344" y1="35328" x2="49344" y2="35328"/>
                        <a14:foregroundMark x1="54593" y1="35328" x2="54593" y2="35328"/>
                        <a14:foregroundMark x1="58268" y1="34758" x2="58268" y2="34758"/>
                        <a14:foregroundMark x1="61942" y1="35613" x2="61942" y2="35613"/>
                        <a14:foregroundMark x1="65617" y1="34758" x2="65617" y2="34758"/>
                        <a14:foregroundMark x1="66142" y1="45014" x2="66142" y2="45014"/>
                        <a14:foregroundMark x1="62467" y1="43590" x2="62467" y2="43590"/>
                        <a14:foregroundMark x1="58005" y1="43875" x2="58005" y2="43875"/>
                        <a14:foregroundMark x1="54068" y1="43875" x2="54068" y2="43875"/>
                        <a14:foregroundMark x1="49869" y1="43590" x2="49869" y2="43590"/>
                        <a14:foregroundMark x1="46457" y1="43590" x2="46457" y2="43590"/>
                        <a14:foregroundMark x1="41995" y1="43590" x2="41995" y2="43590"/>
                        <a14:foregroundMark x1="38845" y1="43875" x2="38845" y2="43875"/>
                        <a14:foregroundMark x1="37795" y1="52707" x2="37795" y2="52707"/>
                        <a14:foregroundMark x1="41995" y1="51852" x2="41995" y2="51852"/>
                        <a14:foregroundMark x1="46194" y1="52137" x2="46194" y2="52137"/>
                        <a14:foregroundMark x1="50131" y1="53561" x2="50131" y2="53561"/>
                        <a14:foregroundMark x1="54593" y1="53276" x2="54593" y2="53276"/>
                        <a14:foregroundMark x1="58268" y1="52991" x2="58268" y2="52991"/>
                        <a14:foregroundMark x1="61942" y1="53846" x2="61942" y2="53846"/>
                        <a14:foregroundMark x1="66142" y1="52707" x2="66142" y2="52707"/>
                        <a14:foregroundMark x1="65879" y1="63533" x2="65879" y2="63533"/>
                        <a14:foregroundMark x1="61417" y1="62393" x2="61417" y2="62393"/>
                        <a14:foregroundMark x1="58268" y1="61823" x2="58268" y2="61823"/>
                        <a14:foregroundMark x1="54331" y1="62393" x2="54331" y2="62393"/>
                        <a14:foregroundMark x1="50131" y1="62108" x2="50131" y2="62108"/>
                        <a14:foregroundMark x1="45932" y1="62393" x2="45932" y2="62393"/>
                        <a14:foregroundMark x1="42257" y1="61823" x2="42257" y2="61823"/>
                        <a14:foregroundMark x1="38320" y1="61823" x2="38320" y2="6182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755" y="9032159"/>
            <a:ext cx="3241555" cy="2986314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5056251" y="9058832"/>
            <a:ext cx="419764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445469"/>
                </a:solidFill>
              </a:rPr>
              <a:t>RCMS</a:t>
            </a:r>
          </a:p>
          <a:p>
            <a:r>
              <a:rPr lang="en-US" dirty="0">
                <a:solidFill>
                  <a:srgbClr val="445469"/>
                </a:solidFill>
              </a:rPr>
              <a:t>% Evangelical</a:t>
            </a:r>
          </a:p>
          <a:p>
            <a:r>
              <a:rPr lang="en-US" dirty="0">
                <a:solidFill>
                  <a:srgbClr val="445469"/>
                </a:solidFill>
              </a:rPr>
              <a:t>% Mainline</a:t>
            </a:r>
          </a:p>
          <a:p>
            <a:r>
              <a:rPr lang="en-US" dirty="0">
                <a:solidFill>
                  <a:srgbClr val="445469"/>
                </a:solidFill>
              </a:rPr>
              <a:t>% Catholic</a:t>
            </a:r>
          </a:p>
          <a:p>
            <a:r>
              <a:rPr lang="en-US" dirty="0">
                <a:solidFill>
                  <a:srgbClr val="445469"/>
                </a:solidFill>
              </a:rPr>
              <a:t>% Black Protestant</a:t>
            </a:r>
          </a:p>
          <a:p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9164875" y="9058832"/>
            <a:ext cx="412003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1FB18A"/>
                </a:solidFill>
              </a:rPr>
              <a:t>Census and other</a:t>
            </a:r>
            <a:endParaRPr lang="en-US" b="1" dirty="0">
              <a:solidFill>
                <a:srgbClr val="1FB18A"/>
              </a:solidFill>
            </a:endParaRPr>
          </a:p>
          <a:p>
            <a:r>
              <a:rPr lang="en-US" dirty="0" smtClean="0">
                <a:solidFill>
                  <a:srgbClr val="1FB18A"/>
                </a:solidFill>
              </a:rPr>
              <a:t>Basic demographics</a:t>
            </a:r>
          </a:p>
          <a:p>
            <a:r>
              <a:rPr lang="en-US" dirty="0" smtClean="0">
                <a:solidFill>
                  <a:srgbClr val="1FB18A"/>
                </a:solidFill>
              </a:rPr>
              <a:t>Earnings</a:t>
            </a:r>
          </a:p>
          <a:p>
            <a:r>
              <a:rPr lang="en-US" dirty="0" smtClean="0">
                <a:solidFill>
                  <a:srgbClr val="1FB18A"/>
                </a:solidFill>
              </a:rPr>
              <a:t>Crime</a:t>
            </a:r>
            <a:endParaRPr lang="en-US" dirty="0">
              <a:solidFill>
                <a:srgbClr val="1FB18A"/>
              </a:solidFill>
            </a:endParaRPr>
          </a:p>
          <a:p>
            <a:r>
              <a:rPr lang="en-US" dirty="0" smtClean="0">
                <a:solidFill>
                  <a:srgbClr val="1FB18A"/>
                </a:solidFill>
              </a:rPr>
              <a:t>Inc. inequality</a:t>
            </a:r>
            <a:endParaRPr lang="en-US" dirty="0">
              <a:solidFill>
                <a:srgbClr val="1FB18A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50790" y="8238075"/>
            <a:ext cx="3159379" cy="646331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FFFF"/>
                </a:solidFill>
              </a:rPr>
              <a:t>States. </a:t>
            </a:r>
            <a:r>
              <a:rPr lang="en-US" b="1" dirty="0">
                <a:solidFill>
                  <a:srgbClr val="FFFFFF"/>
                </a:solidFill>
              </a:rPr>
              <a:t>n</a:t>
            </a:r>
            <a:r>
              <a:rPr lang="en-US" b="1" dirty="0" smtClean="0">
                <a:solidFill>
                  <a:srgbClr val="FFFFFF"/>
                </a:solidFill>
              </a:rPr>
              <a:t>=52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957"/>
                    </a14:imgEffect>
                    <a14:imgEffect>
                      <a14:saturation sat="21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28540" y="3153350"/>
            <a:ext cx="9989668" cy="4536793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550790" y="865194"/>
            <a:ext cx="2279485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latin typeface="Lato Light"/>
                <a:cs typeface="Lato Light"/>
              </a:rPr>
              <a:t>Religious context and </a:t>
            </a:r>
            <a:r>
              <a:rPr lang="en-US" sz="6600" dirty="0" smtClean="0">
                <a:latin typeface="Lato Light"/>
                <a:cs typeface="Lato Light"/>
              </a:rPr>
              <a:t>online </a:t>
            </a:r>
            <a:r>
              <a:rPr lang="en-US" sz="6600" dirty="0">
                <a:latin typeface="Lato Light"/>
                <a:cs typeface="Lato Light"/>
              </a:rPr>
              <a:t>sentiment expression</a:t>
            </a:r>
            <a:endParaRPr lang="en-US" sz="9600" dirty="0">
              <a:latin typeface="Lato Light"/>
              <a:cs typeface="Lato Light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909727" y="3317312"/>
            <a:ext cx="12659876" cy="3868108"/>
          </a:xfrm>
          <a:prstGeom prst="rect">
            <a:avLst/>
          </a:prstGeom>
          <a:solidFill>
            <a:schemeClr val="accent6">
              <a:alpha val="46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4151282" y="4347957"/>
            <a:ext cx="750618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2"/>
                </a:solidFill>
              </a:rPr>
              <a:t>Tweets</a:t>
            </a:r>
          </a:p>
          <a:p>
            <a:r>
              <a:rPr lang="en-US" dirty="0" smtClean="0">
                <a:solidFill>
                  <a:schemeClr val="accent2"/>
                </a:solidFill>
              </a:rPr>
              <a:t>Text, tweet attributes (retweets, favorites), location</a:t>
            </a:r>
            <a:endParaRPr lang="en-US" dirty="0">
              <a:solidFill>
                <a:schemeClr val="accent2"/>
              </a:solidFill>
            </a:endParaRP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6" cstate="email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9720" y="4385010"/>
            <a:ext cx="2117074" cy="2190517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550790" y="3153350"/>
            <a:ext cx="5777315" cy="665670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FFFF"/>
                </a:solidFill>
              </a:rPr>
              <a:t>Tweets. </a:t>
            </a:r>
            <a:r>
              <a:rPr lang="en-US" b="1" dirty="0" smtClean="0">
                <a:solidFill>
                  <a:srgbClr val="FFFFFF"/>
                </a:solidFill>
              </a:rPr>
              <a:t>n=532,388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8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71196" y="8527715"/>
            <a:ext cx="6704355" cy="377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4122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909727" y="3317312"/>
            <a:ext cx="12659876" cy="3868108"/>
          </a:xfrm>
          <a:prstGeom prst="rect">
            <a:avLst/>
          </a:prstGeom>
          <a:solidFill>
            <a:schemeClr val="accent6">
              <a:alpha val="46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50790" y="865194"/>
            <a:ext cx="2279485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latin typeface="Lato Light"/>
                <a:cs typeface="Lato Light"/>
              </a:rPr>
              <a:t>Religious context and </a:t>
            </a:r>
            <a:r>
              <a:rPr lang="en-US" sz="6600" dirty="0" smtClean="0">
                <a:latin typeface="Lato Light"/>
                <a:cs typeface="Lato Light"/>
              </a:rPr>
              <a:t>online </a:t>
            </a:r>
            <a:r>
              <a:rPr lang="en-US" sz="6600" dirty="0">
                <a:latin typeface="Lato Light"/>
                <a:cs typeface="Lato Light"/>
              </a:rPr>
              <a:t>sentiment expression</a:t>
            </a:r>
            <a:endParaRPr lang="en-US" sz="9600" dirty="0">
              <a:latin typeface="Lato Light"/>
              <a:cs typeface="Lato Light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151282" y="4347957"/>
            <a:ext cx="750618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2"/>
                </a:solidFill>
              </a:rPr>
              <a:t>Tweets</a:t>
            </a:r>
          </a:p>
          <a:p>
            <a:r>
              <a:rPr lang="en-US" dirty="0" smtClean="0">
                <a:solidFill>
                  <a:schemeClr val="accent2"/>
                </a:solidFill>
              </a:rPr>
              <a:t>Text, tweet attributes (retweets, favorites), location</a:t>
            </a:r>
            <a:endParaRPr lang="en-US" dirty="0">
              <a:solidFill>
                <a:schemeClr val="accent2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email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9720" y="4385010"/>
            <a:ext cx="2117074" cy="2190517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550790" y="3153350"/>
            <a:ext cx="5777315" cy="665670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FFFF"/>
                </a:solidFill>
              </a:rPr>
              <a:t>Tweets. </a:t>
            </a:r>
            <a:r>
              <a:rPr lang="en-US" b="1" dirty="0" smtClean="0">
                <a:solidFill>
                  <a:srgbClr val="FFFFFF"/>
                </a:solidFill>
              </a:rPr>
              <a:t>n=532,388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5319085" y="4586697"/>
            <a:ext cx="3895836" cy="16154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9214921" y="4586697"/>
            <a:ext cx="3895836" cy="161544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19820163" y="4932752"/>
            <a:ext cx="268535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dirty="0" smtClean="0">
                <a:solidFill>
                  <a:schemeClr val="bg1"/>
                </a:solidFill>
                <a:latin typeface="Lato Light"/>
                <a:cs typeface="Lato Light"/>
              </a:rPr>
              <a:t>Negative</a:t>
            </a:r>
            <a:endParaRPr lang="en-US" sz="8000" dirty="0">
              <a:solidFill>
                <a:schemeClr val="bg1"/>
              </a:solidFill>
              <a:latin typeface="Lato Light"/>
              <a:cs typeface="Lato Ligh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5893473" y="4932752"/>
            <a:ext cx="241604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dirty="0" smtClean="0">
                <a:solidFill>
                  <a:schemeClr val="bg1"/>
                </a:solidFill>
                <a:latin typeface="Lato Light"/>
                <a:cs typeface="Lato Light"/>
              </a:rPr>
              <a:t>Positive</a:t>
            </a:r>
            <a:endParaRPr lang="en-US" sz="8000" dirty="0">
              <a:solidFill>
                <a:schemeClr val="bg1"/>
              </a:solidFill>
              <a:latin typeface="Lato Light"/>
              <a:cs typeface="Lato Light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8026134" y="3317312"/>
            <a:ext cx="23775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smtClean="0">
                <a:latin typeface="Lato Light"/>
                <a:cs typeface="Lato Light"/>
              </a:rPr>
              <a:t>Polarity</a:t>
            </a:r>
            <a:endParaRPr lang="en-US" sz="8000" dirty="0">
              <a:latin typeface="Lato Light"/>
              <a:cs typeface="Lato Light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917472" y="7428499"/>
            <a:ext cx="11973807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4800" b="1" dirty="0" smtClean="0">
                <a:cs typeface="Lato Light"/>
              </a:rPr>
              <a:t>Tweet classification</a:t>
            </a:r>
            <a:endParaRPr lang="en-US" sz="4800" dirty="0" smtClean="0">
              <a:latin typeface="Lato Light"/>
              <a:cs typeface="Lato Light"/>
            </a:endParaRPr>
          </a:p>
          <a:p>
            <a:pPr marL="685800" indent="-685800">
              <a:buFont typeface="Arial" charset="0"/>
              <a:buChar char="•"/>
            </a:pPr>
            <a:r>
              <a:rPr lang="en-US" sz="4400" dirty="0" smtClean="0">
                <a:latin typeface="Lato Light"/>
                <a:cs typeface="Lato Light"/>
              </a:rPr>
              <a:t>Naïve Bayes classifier, trained on 10K hand-labeled tweets</a:t>
            </a:r>
          </a:p>
          <a:p>
            <a:pPr marL="685800" indent="-685800">
              <a:buFont typeface="Arial" charset="0"/>
              <a:buChar char="•"/>
            </a:pPr>
            <a:r>
              <a:rPr lang="en-US" sz="4400" dirty="0" smtClean="0">
                <a:latin typeface="Lato Light"/>
                <a:cs typeface="Lato Light"/>
              </a:rPr>
              <a:t>Unigram tokenization</a:t>
            </a:r>
          </a:p>
          <a:p>
            <a:pPr marL="685800" indent="-685800">
              <a:buFont typeface="Arial" charset="0"/>
              <a:buChar char="•"/>
            </a:pPr>
            <a:r>
              <a:rPr lang="en-US" sz="4400" dirty="0" smtClean="0">
                <a:latin typeface="Lato Light"/>
                <a:cs typeface="Lato Light"/>
              </a:rPr>
              <a:t>Preprocessing:</a:t>
            </a:r>
          </a:p>
          <a:p>
            <a:pPr marL="2514234" lvl="2" indent="-685800">
              <a:buFont typeface="Arial" charset="0"/>
              <a:buChar char="•"/>
            </a:pPr>
            <a:r>
              <a:rPr lang="en-US" sz="4400" dirty="0" smtClean="0">
                <a:latin typeface="Lato Light"/>
                <a:cs typeface="Lato Light"/>
              </a:rPr>
              <a:t>Lowercase, </a:t>
            </a:r>
            <a:r>
              <a:rPr lang="en-US" sz="4400" dirty="0" err="1" smtClean="0">
                <a:latin typeface="Lato Light"/>
                <a:cs typeface="Lato Light"/>
              </a:rPr>
              <a:t>stopwords</a:t>
            </a:r>
            <a:r>
              <a:rPr lang="en-US" sz="4400" dirty="0" smtClean="0">
                <a:latin typeface="Lato Light"/>
                <a:cs typeface="Lato Light"/>
              </a:rPr>
              <a:t>,</a:t>
            </a:r>
            <a:br>
              <a:rPr lang="en-US" sz="4400" dirty="0" smtClean="0">
                <a:latin typeface="Lato Light"/>
                <a:cs typeface="Lato Light"/>
              </a:rPr>
            </a:br>
            <a:r>
              <a:rPr lang="en-US" sz="4400" dirty="0" smtClean="0">
                <a:latin typeface="Lato Light"/>
                <a:cs typeface="Lato Light"/>
              </a:rPr>
              <a:t>punctuation, @#, numbers, html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6653540" y="7428499"/>
            <a:ext cx="6457217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685800" marR="0" lvl="0" indent="-6858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z="4800" b="1" dirty="0" smtClean="0">
                <a:latin typeface="Lato Light"/>
                <a:cs typeface="Lato Light"/>
              </a:rPr>
              <a:t>Algorithm performance</a:t>
            </a:r>
            <a:endParaRPr lang="en-US" sz="4400" b="1" dirty="0" smtClean="0">
              <a:latin typeface="Lato Light"/>
              <a:cs typeface="Lato Light"/>
            </a:endParaRPr>
          </a:p>
          <a:p>
            <a:pPr marL="685800" indent="-685800" defTabSz="914400">
              <a:buFont typeface="Arial" charset="0"/>
              <a:buChar char="•"/>
            </a:pPr>
            <a:r>
              <a:rPr lang="en-US" sz="4400" dirty="0" smtClean="0">
                <a:latin typeface="Lato Light"/>
                <a:cs typeface="Lato Light"/>
              </a:rPr>
              <a:t>Precision: 0.74</a:t>
            </a:r>
          </a:p>
          <a:p>
            <a:pPr marL="685800" indent="-685800" defTabSz="914400">
              <a:buFont typeface="Arial" charset="0"/>
              <a:buChar char="•"/>
            </a:pPr>
            <a:r>
              <a:rPr lang="en-US" sz="4400" dirty="0" smtClean="0">
                <a:latin typeface="Lato Light"/>
                <a:cs typeface="Lato Light"/>
              </a:rPr>
              <a:t>Recall: 0.72</a:t>
            </a:r>
          </a:p>
          <a:p>
            <a:pPr marL="685800" indent="-685800" defTabSz="914400">
              <a:buFont typeface="Arial" charset="0"/>
              <a:buChar char="•"/>
            </a:pPr>
            <a:r>
              <a:rPr lang="en-US" sz="4400" dirty="0" err="1">
                <a:latin typeface="Lato Light"/>
                <a:cs typeface="Lato Light"/>
              </a:rPr>
              <a:t>f</a:t>
            </a:r>
            <a:r>
              <a:rPr lang="en-US" sz="4400" dirty="0" err="1" smtClean="0">
                <a:latin typeface="Lato Light"/>
                <a:cs typeface="Lato Light"/>
              </a:rPr>
              <a:t>.measure</a:t>
            </a:r>
            <a:r>
              <a:rPr lang="en-US" sz="4400" dirty="0" smtClean="0">
                <a:latin typeface="Lato Light"/>
                <a:cs typeface="Lato Light"/>
              </a:rPr>
              <a:t>: 0.73</a:t>
            </a:r>
          </a:p>
          <a:p>
            <a:pPr marL="685800" indent="-685800" defTabSz="914400">
              <a:buFont typeface="Arial" charset="0"/>
              <a:buChar char="•"/>
            </a:pPr>
            <a:r>
              <a:rPr lang="en-US" sz="4400" dirty="0" smtClean="0">
                <a:latin typeface="Lato Light"/>
                <a:cs typeface="Lato Light"/>
              </a:rPr>
              <a:t>Accuracy: 0.68</a:t>
            </a:r>
          </a:p>
        </p:txBody>
      </p:sp>
    </p:spTree>
    <p:extLst>
      <p:ext uri="{BB962C8B-B14F-4D97-AF65-F5344CB8AC3E}">
        <p14:creationId xmlns:p14="http://schemas.microsoft.com/office/powerpoint/2010/main" val="2515696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 flipH="1">
            <a:off x="1579594" y="338035"/>
            <a:ext cx="9073318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 smtClean="0">
                <a:latin typeface="Lato Light"/>
                <a:cs typeface="Lato Light"/>
              </a:rPr>
              <a:t>State-level sentiment </a:t>
            </a:r>
          </a:p>
          <a:p>
            <a:r>
              <a:rPr lang="en-US" sz="6600" b="1" dirty="0" smtClean="0">
                <a:latin typeface="Lato Light"/>
                <a:cs typeface="Lato Light"/>
              </a:rPr>
              <a:t>map of the United States</a:t>
            </a:r>
            <a:endParaRPr lang="en-US" sz="6600" b="1" dirty="0">
              <a:latin typeface="Lato Light"/>
              <a:cs typeface="Lato Ligh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361" y="10351008"/>
            <a:ext cx="4523949" cy="3035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8409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1584" y="543524"/>
            <a:ext cx="18119344" cy="13172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1666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6939518"/>
              </p:ext>
            </p:extLst>
          </p:nvPr>
        </p:nvGraphicFramePr>
        <p:xfrm>
          <a:off x="994375" y="936658"/>
          <a:ext cx="22231384" cy="12422072"/>
        </p:xfrm>
        <a:graphic>
          <a:graphicData uri="http://schemas.openxmlformats.org/drawingml/2006/table">
            <a:tbl>
              <a:tblPr/>
              <a:tblGrid>
                <a:gridCol w="3175912"/>
                <a:gridCol w="3175912"/>
                <a:gridCol w="3175912"/>
                <a:gridCol w="3175912"/>
                <a:gridCol w="3175912"/>
                <a:gridCol w="3175912"/>
                <a:gridCol w="3175912"/>
              </a:tblGrid>
              <a:tr h="671882">
                <a:tc gridSpan="6">
                  <a:txBody>
                    <a:bodyPr/>
                    <a:lstStyle/>
                    <a:p>
                      <a:endParaRPr lang="en-US" sz="3600" b="1">
                        <a:solidFill>
                          <a:schemeClr val="tx1">
                            <a:lumMod val="75000"/>
                          </a:schemeClr>
                        </a:solidFill>
                        <a:latin typeface="+mn-lt"/>
                      </a:endParaRPr>
                    </a:p>
                  </a:txBody>
                  <a:tcPr marL="74382" marR="74382" marT="37191" marB="3719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600" b="1">
                        <a:solidFill>
                          <a:schemeClr val="tx1">
                            <a:lumMod val="75000"/>
                          </a:schemeClr>
                        </a:solidFill>
                        <a:latin typeface="+mn-lt"/>
                      </a:endParaRPr>
                    </a:p>
                  </a:txBody>
                  <a:tcPr marL="74382" marR="74382" marT="37191" marB="3719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671882">
                <a:tc gridSpan="6">
                  <a:txBody>
                    <a:bodyPr/>
                    <a:lstStyle/>
                    <a:p>
                      <a:endParaRPr lang="en-US" sz="3600" b="1">
                        <a:solidFill>
                          <a:schemeClr val="tx1">
                            <a:lumMod val="75000"/>
                          </a:schemeClr>
                        </a:solidFill>
                        <a:latin typeface="+mn-lt"/>
                      </a:endParaRPr>
                    </a:p>
                  </a:txBody>
                  <a:tcPr marL="74382" marR="74382" marT="37191" marB="3719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600" b="1">
                        <a:solidFill>
                          <a:schemeClr val="tx1">
                            <a:lumMod val="75000"/>
                          </a:schemeClr>
                        </a:solidFill>
                        <a:latin typeface="+mn-lt"/>
                      </a:endParaRPr>
                    </a:p>
                  </a:txBody>
                  <a:tcPr marL="74382" marR="74382" marT="37191" marB="3719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247780">
                <a:tc>
                  <a:txBody>
                    <a:bodyPr/>
                    <a:lstStyle/>
                    <a:p>
                      <a:endParaRPr lang="en-US" sz="3600" b="1" dirty="0">
                        <a:solidFill>
                          <a:schemeClr val="tx1">
                            <a:lumMod val="75000"/>
                          </a:schemeClr>
                        </a:solidFill>
                        <a:latin typeface="+mn-lt"/>
                      </a:endParaRPr>
                    </a:p>
                  </a:txBody>
                  <a:tcPr marL="74382" marR="74382" marT="37191" marB="37191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  <a:latin typeface="+mn-lt"/>
                        </a:rPr>
                        <a:t>b</a:t>
                      </a:r>
                      <a:endParaRPr lang="en-US" sz="3600" b="1" dirty="0">
                        <a:solidFill>
                          <a:schemeClr val="tx1">
                            <a:lumMod val="75000"/>
                          </a:schemeClr>
                        </a:solidFill>
                        <a:latin typeface="+mn-lt"/>
                      </a:endParaRPr>
                    </a:p>
                  </a:txBody>
                  <a:tcPr marL="74382" marR="74382" marT="37191" marB="3719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  <a:latin typeface="+mn-lt"/>
                        </a:rPr>
                        <a:t>(se)</a:t>
                      </a:r>
                      <a:endParaRPr lang="en-US" sz="3600" b="1" dirty="0">
                        <a:solidFill>
                          <a:schemeClr val="tx1">
                            <a:lumMod val="75000"/>
                          </a:schemeClr>
                        </a:solidFill>
                        <a:latin typeface="+mn-lt"/>
                      </a:endParaRPr>
                    </a:p>
                  </a:txBody>
                  <a:tcPr marL="74382" marR="74382" marT="37191" marB="3719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4000" b="1" i="0" kern="1200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β</a:t>
                      </a:r>
                      <a:endParaRPr lang="en-US" sz="3600" b="1" dirty="0">
                        <a:solidFill>
                          <a:schemeClr val="tx1">
                            <a:lumMod val="75000"/>
                          </a:schemeClr>
                        </a:solidFill>
                        <a:latin typeface="+mn-lt"/>
                      </a:endParaRPr>
                    </a:p>
                  </a:txBody>
                  <a:tcPr marL="74382" marR="74382" marT="37191" marB="37191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  <a:latin typeface="+mn-lt"/>
                        </a:rPr>
                        <a:t>b</a:t>
                      </a:r>
                      <a:endParaRPr lang="en-US" sz="3600" b="1" dirty="0">
                        <a:solidFill>
                          <a:schemeClr val="tx1">
                            <a:lumMod val="75000"/>
                          </a:schemeClr>
                        </a:solidFill>
                        <a:latin typeface="+mn-lt"/>
                      </a:endParaRPr>
                    </a:p>
                  </a:txBody>
                  <a:tcPr marL="74382" marR="74382" marT="37191" marB="3719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  <a:latin typeface="+mn-lt"/>
                        </a:rPr>
                        <a:t>(se)</a:t>
                      </a:r>
                      <a:endParaRPr lang="en-US" sz="3600" b="1" dirty="0">
                        <a:solidFill>
                          <a:schemeClr val="tx1">
                            <a:lumMod val="75000"/>
                          </a:schemeClr>
                        </a:solidFill>
                        <a:latin typeface="+mn-lt"/>
                      </a:endParaRPr>
                    </a:p>
                  </a:txBody>
                  <a:tcPr marL="74382" marR="74382" marT="37191" marB="3719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4000" b="1" i="0" kern="1200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β</a:t>
                      </a:r>
                      <a:endParaRPr lang="en-US" sz="3600" b="1" dirty="0">
                        <a:solidFill>
                          <a:schemeClr val="tx1">
                            <a:lumMod val="75000"/>
                          </a:schemeClr>
                        </a:solidFill>
                        <a:latin typeface="+mn-lt"/>
                      </a:endParaRPr>
                    </a:p>
                  </a:txBody>
                  <a:tcPr marL="74382" marR="74382" marT="37191" marB="37191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126598">
                <a:tc>
                  <a:txBody>
                    <a:bodyPr/>
                    <a:lstStyle/>
                    <a:p>
                      <a:r>
                        <a:rPr lang="en-US" sz="3600" b="1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  <a:latin typeface="+mn-lt"/>
                        </a:rPr>
                        <a:t>State % evangelical</a:t>
                      </a:r>
                      <a:endParaRPr lang="en-US" sz="3600" b="1" dirty="0">
                        <a:solidFill>
                          <a:schemeClr val="tx1">
                            <a:lumMod val="75000"/>
                          </a:schemeClr>
                        </a:solidFill>
                        <a:latin typeface="+mn-lt"/>
                      </a:endParaRPr>
                    </a:p>
                  </a:txBody>
                  <a:tcPr marL="74382" marR="74382" marT="37191" marB="37191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3600" b="1" dirty="0">
                          <a:solidFill>
                            <a:schemeClr val="tx1">
                              <a:lumMod val="75000"/>
                            </a:schemeClr>
                          </a:solidFill>
                          <a:latin typeface="+mn-lt"/>
                        </a:rPr>
                        <a:t>-0.06</a:t>
                      </a:r>
                      <a:r>
                        <a:rPr lang="mr-IN" sz="3600" b="1" baseline="30000" dirty="0">
                          <a:solidFill>
                            <a:schemeClr val="tx1">
                              <a:lumMod val="75000"/>
                            </a:schemeClr>
                          </a:solidFill>
                          <a:latin typeface="+mn-lt"/>
                        </a:rPr>
                        <a:t>*</a:t>
                      </a:r>
                      <a:endParaRPr lang="mr-IN" sz="3600" b="1" dirty="0">
                        <a:solidFill>
                          <a:schemeClr val="tx1">
                            <a:lumMod val="75000"/>
                          </a:schemeClr>
                        </a:solidFill>
                        <a:latin typeface="+mn-lt"/>
                      </a:endParaRPr>
                    </a:p>
                  </a:txBody>
                  <a:tcPr marL="74382" marR="74382" marT="37191" marB="3719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sz="3600" b="1" dirty="0">
                          <a:solidFill>
                            <a:schemeClr val="tx1">
                              <a:lumMod val="75000"/>
                            </a:schemeClr>
                          </a:solidFill>
                          <a:latin typeface="+mn-lt"/>
                        </a:rPr>
                        <a:t>(0.02)</a:t>
                      </a:r>
                    </a:p>
                  </a:txBody>
                  <a:tcPr marL="74382" marR="74382" marT="37191" marB="3719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sz="3600" b="1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  <a:latin typeface="+mn-lt"/>
                        </a:rPr>
                        <a:t>-0.34</a:t>
                      </a:r>
                      <a:endParaRPr lang="is-IS" sz="3600" b="1" dirty="0">
                        <a:solidFill>
                          <a:schemeClr val="tx1">
                            <a:lumMod val="75000"/>
                          </a:schemeClr>
                        </a:solidFill>
                        <a:latin typeface="+mn-lt"/>
                      </a:endParaRPr>
                    </a:p>
                  </a:txBody>
                  <a:tcPr marL="74382" marR="74382" marT="37191" marB="37191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3600" b="1" dirty="0">
                          <a:solidFill>
                            <a:schemeClr val="tx1">
                              <a:lumMod val="75000"/>
                            </a:schemeClr>
                          </a:solidFill>
                          <a:latin typeface="+mn-lt"/>
                        </a:rPr>
                        <a:t>-</a:t>
                      </a:r>
                      <a:r>
                        <a:rPr lang="mr-IN" sz="3600" b="1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  <a:latin typeface="+mn-lt"/>
                        </a:rPr>
                        <a:t>0.05</a:t>
                      </a:r>
                      <a:r>
                        <a:rPr lang="en-US" sz="3600" b="1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  <a:latin typeface="+mn-lt"/>
                        </a:rPr>
                        <a:t> (p=.10)</a:t>
                      </a:r>
                      <a:endParaRPr lang="mr-IN" sz="3600" b="1" dirty="0">
                        <a:solidFill>
                          <a:schemeClr val="tx1">
                            <a:lumMod val="75000"/>
                          </a:schemeClr>
                        </a:solidFill>
                        <a:latin typeface="+mn-lt"/>
                      </a:endParaRPr>
                    </a:p>
                  </a:txBody>
                  <a:tcPr marL="74382" marR="74382" marT="37191" marB="3719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3600" b="1" dirty="0">
                          <a:solidFill>
                            <a:schemeClr val="tx1">
                              <a:lumMod val="75000"/>
                            </a:schemeClr>
                          </a:solidFill>
                          <a:latin typeface="+mn-lt"/>
                        </a:rPr>
                        <a:t>(0.03)</a:t>
                      </a:r>
                    </a:p>
                  </a:txBody>
                  <a:tcPr marL="74382" marR="74382" marT="37191" marB="3719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sz="3600" b="1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  <a:latin typeface="+mn-lt"/>
                        </a:rPr>
                        <a:t>-0.27</a:t>
                      </a:r>
                      <a:endParaRPr lang="is-IS" sz="3600" b="1" dirty="0">
                        <a:solidFill>
                          <a:schemeClr val="tx1">
                            <a:lumMod val="75000"/>
                          </a:schemeClr>
                        </a:solidFill>
                        <a:latin typeface="+mn-lt"/>
                      </a:endParaRPr>
                    </a:p>
                  </a:txBody>
                  <a:tcPr marL="74382" marR="74382" marT="37191" marB="37191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671882">
                <a:tc>
                  <a:txBody>
                    <a:bodyPr/>
                    <a:lstStyle/>
                    <a:p>
                      <a:r>
                        <a:rPr lang="en-US" sz="3600" b="1" dirty="0">
                          <a:solidFill>
                            <a:schemeClr val="tx1">
                              <a:lumMod val="75000"/>
                            </a:schemeClr>
                          </a:solidFill>
                          <a:latin typeface="+mn-lt"/>
                        </a:rPr>
                        <a:t>Crime rate</a:t>
                      </a:r>
                    </a:p>
                  </a:txBody>
                  <a:tcPr marL="74382" marR="74382" marT="37191" marB="37191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b="1">
                        <a:solidFill>
                          <a:schemeClr val="tx1">
                            <a:lumMod val="75000"/>
                          </a:schemeClr>
                        </a:solidFill>
                        <a:latin typeface="+mn-lt"/>
                      </a:endParaRPr>
                    </a:p>
                  </a:txBody>
                  <a:tcPr marL="74382" marR="74382" marT="37191" marB="3719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b="1" dirty="0">
                        <a:solidFill>
                          <a:schemeClr val="tx1">
                            <a:lumMod val="75000"/>
                          </a:schemeClr>
                        </a:solidFill>
                        <a:latin typeface="+mn-lt"/>
                      </a:endParaRPr>
                    </a:p>
                  </a:txBody>
                  <a:tcPr marL="74382" marR="74382" marT="37191" marB="3719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b="1" dirty="0">
                        <a:solidFill>
                          <a:schemeClr val="tx1">
                            <a:lumMod val="75000"/>
                          </a:schemeClr>
                        </a:solidFill>
                        <a:latin typeface="+mn-lt"/>
                      </a:endParaRPr>
                    </a:p>
                  </a:txBody>
                  <a:tcPr marL="74382" marR="74382" marT="37191" marB="37191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3600" b="1" dirty="0">
                          <a:solidFill>
                            <a:schemeClr val="tx1">
                              <a:lumMod val="75000"/>
                            </a:schemeClr>
                          </a:solidFill>
                          <a:latin typeface="+mn-lt"/>
                        </a:rPr>
                        <a:t>0.06</a:t>
                      </a:r>
                    </a:p>
                  </a:txBody>
                  <a:tcPr marL="74382" marR="74382" marT="37191" marB="3719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3600" b="1">
                          <a:solidFill>
                            <a:schemeClr val="tx1">
                              <a:lumMod val="75000"/>
                            </a:schemeClr>
                          </a:solidFill>
                          <a:latin typeface="+mn-lt"/>
                        </a:rPr>
                        <a:t>(0.23)</a:t>
                      </a:r>
                    </a:p>
                  </a:txBody>
                  <a:tcPr marL="74382" marR="74382" marT="37191" marB="3719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  <a:latin typeface="+mn-lt"/>
                        </a:rPr>
                        <a:t>0.05</a:t>
                      </a:r>
                      <a:endParaRPr lang="en-US" sz="3600" b="1" dirty="0">
                        <a:solidFill>
                          <a:schemeClr val="tx1">
                            <a:lumMod val="75000"/>
                          </a:schemeClr>
                        </a:solidFill>
                        <a:latin typeface="+mn-lt"/>
                      </a:endParaRPr>
                    </a:p>
                  </a:txBody>
                  <a:tcPr marL="74382" marR="74382" marT="37191" marB="37191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126598">
                <a:tc>
                  <a:txBody>
                    <a:bodyPr/>
                    <a:lstStyle/>
                    <a:p>
                      <a:r>
                        <a:rPr lang="en-US" sz="3600" b="1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  <a:latin typeface="+mn-lt"/>
                        </a:rPr>
                        <a:t>Prop. male</a:t>
                      </a:r>
                      <a:endParaRPr lang="en-US" sz="3600" b="1" dirty="0">
                        <a:solidFill>
                          <a:schemeClr val="tx1">
                            <a:lumMod val="75000"/>
                          </a:schemeClr>
                        </a:solidFill>
                        <a:latin typeface="+mn-lt"/>
                      </a:endParaRPr>
                    </a:p>
                  </a:txBody>
                  <a:tcPr marL="74382" marR="74382" marT="37191" marB="37191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b="1" dirty="0">
                        <a:solidFill>
                          <a:schemeClr val="tx1">
                            <a:lumMod val="75000"/>
                          </a:schemeClr>
                        </a:solidFill>
                        <a:latin typeface="+mn-lt"/>
                      </a:endParaRPr>
                    </a:p>
                  </a:txBody>
                  <a:tcPr marL="74382" marR="74382" marT="37191" marB="3719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b="1">
                        <a:solidFill>
                          <a:schemeClr val="tx1">
                            <a:lumMod val="75000"/>
                          </a:schemeClr>
                        </a:solidFill>
                        <a:latin typeface="+mn-lt"/>
                      </a:endParaRPr>
                    </a:p>
                  </a:txBody>
                  <a:tcPr marL="74382" marR="74382" marT="37191" marB="3719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b="1" dirty="0">
                        <a:solidFill>
                          <a:schemeClr val="tx1">
                            <a:lumMod val="75000"/>
                          </a:schemeClr>
                        </a:solidFill>
                        <a:latin typeface="+mn-lt"/>
                      </a:endParaRPr>
                    </a:p>
                  </a:txBody>
                  <a:tcPr marL="74382" marR="74382" marT="37191" marB="37191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3600" b="1" dirty="0">
                          <a:solidFill>
                            <a:schemeClr val="tx1">
                              <a:lumMod val="75000"/>
                            </a:schemeClr>
                          </a:solidFill>
                          <a:latin typeface="+mn-lt"/>
                        </a:rPr>
                        <a:t>0.22</a:t>
                      </a:r>
                    </a:p>
                  </a:txBody>
                  <a:tcPr marL="74382" marR="74382" marT="37191" marB="3719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3600" b="1">
                          <a:solidFill>
                            <a:schemeClr val="tx1">
                              <a:lumMod val="75000"/>
                            </a:schemeClr>
                          </a:solidFill>
                          <a:latin typeface="+mn-lt"/>
                        </a:rPr>
                        <a:t>(0.40)</a:t>
                      </a:r>
                    </a:p>
                  </a:txBody>
                  <a:tcPr marL="74382" marR="74382" marT="37191" marB="3719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  <a:latin typeface="+mn-lt"/>
                        </a:rPr>
                        <a:t>0.10</a:t>
                      </a:r>
                      <a:endParaRPr lang="mr-IN" sz="3600" b="1" dirty="0">
                        <a:solidFill>
                          <a:schemeClr val="tx1">
                            <a:lumMod val="75000"/>
                          </a:schemeClr>
                        </a:solidFill>
                        <a:latin typeface="+mn-lt"/>
                      </a:endParaRPr>
                    </a:p>
                  </a:txBody>
                  <a:tcPr marL="74382" marR="74382" marT="37191" marB="37191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126598">
                <a:tc>
                  <a:txBody>
                    <a:bodyPr/>
                    <a:lstStyle/>
                    <a:p>
                      <a:r>
                        <a:rPr lang="en-US" sz="3600" b="1" dirty="0">
                          <a:solidFill>
                            <a:schemeClr val="tx1">
                              <a:lumMod val="75000"/>
                            </a:schemeClr>
                          </a:solidFill>
                          <a:latin typeface="+mn-lt"/>
                        </a:rPr>
                        <a:t>Median income</a:t>
                      </a:r>
                    </a:p>
                  </a:txBody>
                  <a:tcPr marL="74382" marR="74382" marT="37191" marB="37191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b="1" dirty="0">
                        <a:solidFill>
                          <a:schemeClr val="tx1">
                            <a:lumMod val="75000"/>
                          </a:schemeClr>
                        </a:solidFill>
                        <a:latin typeface="+mn-lt"/>
                      </a:endParaRPr>
                    </a:p>
                  </a:txBody>
                  <a:tcPr marL="74382" marR="74382" marT="37191" marB="3719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b="1" dirty="0">
                        <a:solidFill>
                          <a:schemeClr val="tx1">
                            <a:lumMod val="75000"/>
                          </a:schemeClr>
                        </a:solidFill>
                        <a:latin typeface="+mn-lt"/>
                      </a:endParaRPr>
                    </a:p>
                  </a:txBody>
                  <a:tcPr marL="74382" marR="74382" marT="37191" marB="3719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b="1" dirty="0">
                        <a:solidFill>
                          <a:schemeClr val="tx1">
                            <a:lumMod val="75000"/>
                          </a:schemeClr>
                        </a:solidFill>
                        <a:latin typeface="+mn-lt"/>
                      </a:endParaRPr>
                    </a:p>
                  </a:txBody>
                  <a:tcPr marL="74382" marR="74382" marT="37191" marB="37191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3600" b="1" dirty="0">
                          <a:solidFill>
                            <a:schemeClr val="tx1">
                              <a:lumMod val="75000"/>
                            </a:schemeClr>
                          </a:solidFill>
                          <a:latin typeface="+mn-lt"/>
                        </a:rPr>
                        <a:t>0.00</a:t>
                      </a:r>
                    </a:p>
                  </a:txBody>
                  <a:tcPr marL="74382" marR="74382" marT="37191" marB="3719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3600" b="1">
                          <a:solidFill>
                            <a:schemeClr val="tx1">
                              <a:lumMod val="75000"/>
                            </a:schemeClr>
                          </a:solidFill>
                          <a:latin typeface="+mn-lt"/>
                        </a:rPr>
                        <a:t>(0.00)</a:t>
                      </a:r>
                    </a:p>
                  </a:txBody>
                  <a:tcPr marL="74382" marR="74382" marT="37191" marB="3719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  <a:latin typeface="+mn-lt"/>
                        </a:rPr>
                        <a:t>0.27</a:t>
                      </a:r>
                      <a:endParaRPr lang="mr-IN" sz="3600" b="1" dirty="0">
                        <a:solidFill>
                          <a:schemeClr val="tx1">
                            <a:lumMod val="75000"/>
                          </a:schemeClr>
                        </a:solidFill>
                        <a:latin typeface="+mn-lt"/>
                      </a:endParaRPr>
                    </a:p>
                  </a:txBody>
                  <a:tcPr marL="74382" marR="74382" marT="37191" marB="37191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671882">
                <a:tc>
                  <a:txBody>
                    <a:bodyPr/>
                    <a:lstStyle/>
                    <a:p>
                      <a:r>
                        <a:rPr lang="en-US" sz="3600" b="1" dirty="0">
                          <a:solidFill>
                            <a:schemeClr val="tx1">
                              <a:lumMod val="75000"/>
                            </a:schemeClr>
                          </a:solidFill>
                          <a:latin typeface="+mn-lt"/>
                        </a:rPr>
                        <a:t>Gini index</a:t>
                      </a:r>
                    </a:p>
                  </a:txBody>
                  <a:tcPr marL="74382" marR="74382" marT="37191" marB="37191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b="1">
                        <a:solidFill>
                          <a:schemeClr val="tx1">
                            <a:lumMod val="75000"/>
                          </a:schemeClr>
                        </a:solidFill>
                        <a:latin typeface="+mn-lt"/>
                      </a:endParaRPr>
                    </a:p>
                  </a:txBody>
                  <a:tcPr marL="74382" marR="74382" marT="37191" marB="3719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b="1" dirty="0">
                        <a:solidFill>
                          <a:schemeClr val="tx1">
                            <a:lumMod val="75000"/>
                          </a:schemeClr>
                        </a:solidFill>
                        <a:latin typeface="+mn-lt"/>
                      </a:endParaRPr>
                    </a:p>
                  </a:txBody>
                  <a:tcPr marL="74382" marR="74382" marT="37191" marB="3719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b="1" dirty="0">
                        <a:solidFill>
                          <a:schemeClr val="tx1">
                            <a:lumMod val="75000"/>
                          </a:schemeClr>
                        </a:solidFill>
                        <a:latin typeface="+mn-lt"/>
                      </a:endParaRPr>
                    </a:p>
                  </a:txBody>
                  <a:tcPr marL="74382" marR="74382" marT="37191" marB="37191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3600" b="1" dirty="0">
                          <a:solidFill>
                            <a:schemeClr val="tx1">
                              <a:lumMod val="75000"/>
                            </a:schemeClr>
                          </a:solidFill>
                          <a:latin typeface="+mn-lt"/>
                        </a:rPr>
                        <a:t>0.13</a:t>
                      </a:r>
                    </a:p>
                  </a:txBody>
                  <a:tcPr marL="74382" marR="74382" marT="37191" marB="3719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3600" b="1" dirty="0">
                          <a:solidFill>
                            <a:schemeClr val="tx1">
                              <a:lumMod val="75000"/>
                            </a:schemeClr>
                          </a:solidFill>
                          <a:latin typeface="+mn-lt"/>
                        </a:rPr>
                        <a:t>(0.17)</a:t>
                      </a:r>
                    </a:p>
                  </a:txBody>
                  <a:tcPr marL="74382" marR="74382" marT="37191" marB="3719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  <a:latin typeface="+mn-lt"/>
                        </a:rPr>
                        <a:t>0.16</a:t>
                      </a:r>
                      <a:endParaRPr lang="mr-IN" sz="3600" b="1" dirty="0">
                        <a:solidFill>
                          <a:schemeClr val="tx1">
                            <a:lumMod val="75000"/>
                          </a:schemeClr>
                        </a:solidFill>
                        <a:latin typeface="+mn-lt"/>
                      </a:endParaRPr>
                    </a:p>
                  </a:txBody>
                  <a:tcPr marL="74382" marR="74382" marT="37191" marB="37191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126598">
                <a:tc>
                  <a:txBody>
                    <a:bodyPr/>
                    <a:lstStyle/>
                    <a:p>
                      <a:r>
                        <a:rPr lang="en-US" sz="3600" b="1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  <a:latin typeface="+mn-lt"/>
                        </a:rPr>
                        <a:t>Population</a:t>
                      </a:r>
                      <a:endParaRPr lang="en-US" sz="3600" b="1" dirty="0">
                        <a:solidFill>
                          <a:schemeClr val="tx1">
                            <a:lumMod val="75000"/>
                          </a:schemeClr>
                        </a:solidFill>
                        <a:latin typeface="+mn-lt"/>
                      </a:endParaRPr>
                    </a:p>
                  </a:txBody>
                  <a:tcPr marL="74382" marR="74382" marT="37191" marB="37191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b="1">
                        <a:solidFill>
                          <a:schemeClr val="tx1">
                            <a:lumMod val="75000"/>
                          </a:schemeClr>
                        </a:solidFill>
                        <a:latin typeface="+mn-lt"/>
                      </a:endParaRPr>
                    </a:p>
                  </a:txBody>
                  <a:tcPr marL="74382" marR="74382" marT="37191" marB="3719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b="1">
                        <a:solidFill>
                          <a:schemeClr val="tx1">
                            <a:lumMod val="75000"/>
                          </a:schemeClr>
                        </a:solidFill>
                        <a:latin typeface="+mn-lt"/>
                      </a:endParaRPr>
                    </a:p>
                  </a:txBody>
                  <a:tcPr marL="74382" marR="74382" marT="37191" marB="3719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b="1" dirty="0">
                        <a:solidFill>
                          <a:schemeClr val="tx1">
                            <a:lumMod val="75000"/>
                          </a:schemeClr>
                        </a:solidFill>
                        <a:latin typeface="+mn-lt"/>
                      </a:endParaRPr>
                    </a:p>
                  </a:txBody>
                  <a:tcPr marL="74382" marR="74382" marT="37191" marB="37191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3600" b="1">
                          <a:solidFill>
                            <a:schemeClr val="tx1">
                              <a:lumMod val="75000"/>
                            </a:schemeClr>
                          </a:solidFill>
                          <a:latin typeface="+mn-lt"/>
                        </a:rPr>
                        <a:t>0.00</a:t>
                      </a:r>
                    </a:p>
                  </a:txBody>
                  <a:tcPr marL="74382" marR="74382" marT="37191" marB="3719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3600" b="1" dirty="0">
                          <a:solidFill>
                            <a:schemeClr val="tx1">
                              <a:lumMod val="75000"/>
                            </a:schemeClr>
                          </a:solidFill>
                          <a:latin typeface="+mn-lt"/>
                        </a:rPr>
                        <a:t>(0.00)</a:t>
                      </a:r>
                    </a:p>
                  </a:txBody>
                  <a:tcPr marL="74382" marR="74382" marT="37191" marB="3719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  <a:latin typeface="+mn-lt"/>
                        </a:rPr>
                        <a:t>0.04</a:t>
                      </a:r>
                      <a:endParaRPr lang="mr-IN" sz="3600" b="1" dirty="0">
                        <a:solidFill>
                          <a:schemeClr val="tx1">
                            <a:lumMod val="75000"/>
                          </a:schemeClr>
                        </a:solidFill>
                        <a:latin typeface="+mn-lt"/>
                      </a:endParaRPr>
                    </a:p>
                  </a:txBody>
                  <a:tcPr marL="74382" marR="74382" marT="37191" marB="37191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671882">
                <a:tc>
                  <a:txBody>
                    <a:bodyPr/>
                    <a:lstStyle/>
                    <a:p>
                      <a:r>
                        <a:rPr lang="en-US" sz="3600" b="1" dirty="0">
                          <a:solidFill>
                            <a:schemeClr val="tx1">
                              <a:lumMod val="75000"/>
                            </a:schemeClr>
                          </a:solidFill>
                          <a:latin typeface="+mn-lt"/>
                        </a:rPr>
                        <a:t>Intercept</a:t>
                      </a:r>
                    </a:p>
                  </a:txBody>
                  <a:tcPr marL="74382" marR="74382" marT="37191" marB="37191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3600" b="1">
                          <a:solidFill>
                            <a:schemeClr val="tx1">
                              <a:lumMod val="75000"/>
                            </a:schemeClr>
                          </a:solidFill>
                          <a:latin typeface="+mn-lt"/>
                        </a:rPr>
                        <a:t>0.71</a:t>
                      </a:r>
                      <a:r>
                        <a:rPr lang="mr-IN" sz="3600" b="1" baseline="30000">
                          <a:solidFill>
                            <a:schemeClr val="tx1">
                              <a:lumMod val="75000"/>
                            </a:schemeClr>
                          </a:solidFill>
                          <a:latin typeface="+mn-lt"/>
                        </a:rPr>
                        <a:t>***</a:t>
                      </a:r>
                      <a:endParaRPr lang="mr-IN" sz="3600" b="1">
                        <a:solidFill>
                          <a:schemeClr val="tx1">
                            <a:lumMod val="75000"/>
                          </a:schemeClr>
                        </a:solidFill>
                        <a:latin typeface="+mn-lt"/>
                      </a:endParaRPr>
                    </a:p>
                  </a:txBody>
                  <a:tcPr marL="74382" marR="74382" marT="37191" marB="3719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3600" b="1">
                          <a:solidFill>
                            <a:schemeClr val="tx1">
                              <a:lumMod val="75000"/>
                            </a:schemeClr>
                          </a:solidFill>
                          <a:latin typeface="+mn-lt"/>
                        </a:rPr>
                        <a:t>(0.00)</a:t>
                      </a:r>
                    </a:p>
                  </a:txBody>
                  <a:tcPr marL="74382" marR="74382" marT="37191" marB="3719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mr-IN" sz="3600" b="1" dirty="0">
                        <a:solidFill>
                          <a:schemeClr val="tx1">
                            <a:lumMod val="75000"/>
                          </a:schemeClr>
                        </a:solidFill>
                        <a:latin typeface="+mn-lt"/>
                      </a:endParaRPr>
                    </a:p>
                  </a:txBody>
                  <a:tcPr marL="74382" marR="74382" marT="37191" marB="37191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3600" b="1" dirty="0">
                          <a:solidFill>
                            <a:schemeClr val="tx1">
                              <a:lumMod val="75000"/>
                            </a:schemeClr>
                          </a:solidFill>
                          <a:latin typeface="+mn-lt"/>
                        </a:rPr>
                        <a:t>0.51</a:t>
                      </a:r>
                      <a:r>
                        <a:rPr lang="mr-IN" sz="3600" b="1" baseline="30000" dirty="0">
                          <a:solidFill>
                            <a:schemeClr val="tx1">
                              <a:lumMod val="75000"/>
                            </a:schemeClr>
                          </a:solidFill>
                          <a:latin typeface="+mn-lt"/>
                        </a:rPr>
                        <a:t>*</a:t>
                      </a:r>
                      <a:endParaRPr lang="mr-IN" sz="3600" b="1" dirty="0">
                        <a:solidFill>
                          <a:schemeClr val="tx1">
                            <a:lumMod val="75000"/>
                          </a:schemeClr>
                        </a:solidFill>
                        <a:latin typeface="+mn-lt"/>
                      </a:endParaRPr>
                    </a:p>
                  </a:txBody>
                  <a:tcPr marL="74382" marR="74382" marT="37191" marB="3719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sz="3600" b="1" dirty="0">
                          <a:solidFill>
                            <a:schemeClr val="tx1">
                              <a:lumMod val="75000"/>
                            </a:schemeClr>
                          </a:solidFill>
                          <a:latin typeface="+mn-lt"/>
                        </a:rPr>
                        <a:t>(0.25)</a:t>
                      </a:r>
                    </a:p>
                  </a:txBody>
                  <a:tcPr marL="74382" marR="74382" marT="37191" marB="3719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mr-IN" sz="3600" b="1" dirty="0">
                        <a:solidFill>
                          <a:schemeClr val="tx1">
                            <a:lumMod val="75000"/>
                          </a:schemeClr>
                        </a:solidFill>
                        <a:latin typeface="+mn-lt"/>
                      </a:endParaRPr>
                    </a:p>
                  </a:txBody>
                  <a:tcPr marL="74382" marR="74382" marT="37191" marB="37191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671882">
                <a:tc>
                  <a:txBody>
                    <a:bodyPr/>
                    <a:lstStyle/>
                    <a:p>
                      <a:r>
                        <a:rPr lang="en-US" sz="3600" b="1" dirty="0">
                          <a:solidFill>
                            <a:schemeClr val="tx1">
                              <a:lumMod val="75000"/>
                            </a:schemeClr>
                          </a:solidFill>
                          <a:latin typeface="+mn-lt"/>
                        </a:rPr>
                        <a:t>States</a:t>
                      </a:r>
                    </a:p>
                  </a:txBody>
                  <a:tcPr marL="74382" marR="74382" marT="37191" marB="37191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3600" b="1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  <a:latin typeface="+mn-lt"/>
                        </a:rPr>
                        <a:t>49</a:t>
                      </a:r>
                      <a:endParaRPr lang="hr-HR" sz="3600" b="1" dirty="0">
                        <a:solidFill>
                          <a:schemeClr val="tx1">
                            <a:lumMod val="75000"/>
                          </a:schemeClr>
                        </a:solidFill>
                        <a:latin typeface="+mn-lt"/>
                      </a:endParaRPr>
                    </a:p>
                  </a:txBody>
                  <a:tcPr marL="74382" marR="74382" marT="37191" marB="3719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b="1">
                        <a:solidFill>
                          <a:schemeClr val="tx1">
                            <a:lumMod val="75000"/>
                          </a:schemeClr>
                        </a:solidFill>
                        <a:latin typeface="+mn-lt"/>
                      </a:endParaRPr>
                    </a:p>
                  </a:txBody>
                  <a:tcPr marL="74382" marR="74382" marT="37191" marB="3719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b="1" dirty="0">
                        <a:solidFill>
                          <a:schemeClr val="tx1">
                            <a:lumMod val="75000"/>
                          </a:schemeClr>
                        </a:solidFill>
                        <a:latin typeface="+mn-lt"/>
                      </a:endParaRPr>
                    </a:p>
                  </a:txBody>
                  <a:tcPr marL="74382" marR="74382" marT="37191" marB="37191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3600" b="1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  <a:latin typeface="+mn-lt"/>
                        </a:rPr>
                        <a:t>49</a:t>
                      </a:r>
                      <a:endParaRPr lang="hr-HR" sz="3600" b="1" dirty="0">
                        <a:solidFill>
                          <a:schemeClr val="tx1">
                            <a:lumMod val="75000"/>
                          </a:schemeClr>
                        </a:solidFill>
                        <a:latin typeface="+mn-lt"/>
                      </a:endParaRPr>
                    </a:p>
                  </a:txBody>
                  <a:tcPr marL="74382" marR="74382" marT="37191" marB="3719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b="1" dirty="0">
                        <a:solidFill>
                          <a:schemeClr val="tx1">
                            <a:lumMod val="75000"/>
                          </a:schemeClr>
                        </a:solidFill>
                        <a:latin typeface="+mn-lt"/>
                      </a:endParaRPr>
                    </a:p>
                  </a:txBody>
                  <a:tcPr marL="74382" marR="74382" marT="37191" marB="37191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b="1" dirty="0">
                        <a:solidFill>
                          <a:schemeClr val="tx1">
                            <a:lumMod val="75000"/>
                          </a:schemeClr>
                        </a:solidFill>
                        <a:latin typeface="+mn-lt"/>
                      </a:endParaRPr>
                    </a:p>
                  </a:txBody>
                  <a:tcPr marL="74382" marR="74382" marT="37191" marB="37191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671882">
                <a:tc>
                  <a:txBody>
                    <a:bodyPr/>
                    <a:lstStyle/>
                    <a:p>
                      <a:r>
                        <a:rPr lang="da-DK" sz="3600" b="1">
                          <a:solidFill>
                            <a:schemeClr val="tx1">
                              <a:lumMod val="75000"/>
                            </a:schemeClr>
                          </a:solidFill>
                          <a:latin typeface="+mn-lt"/>
                        </a:rPr>
                        <a:t>R</a:t>
                      </a:r>
                      <a:r>
                        <a:rPr lang="da-DK" sz="3600" b="1" baseline="30000">
                          <a:solidFill>
                            <a:schemeClr val="tx1">
                              <a:lumMod val="75000"/>
                            </a:schemeClr>
                          </a:solidFill>
                          <a:latin typeface="+mn-lt"/>
                        </a:rPr>
                        <a:t>2</a:t>
                      </a:r>
                      <a:endParaRPr lang="da-DK" sz="3600" b="1">
                        <a:solidFill>
                          <a:schemeClr val="tx1">
                            <a:lumMod val="75000"/>
                          </a:schemeClr>
                        </a:solidFill>
                        <a:latin typeface="+mn-lt"/>
                      </a:endParaRPr>
                    </a:p>
                  </a:txBody>
                  <a:tcPr marL="74382" marR="74382" marT="37191" marB="37191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3600" b="1">
                          <a:solidFill>
                            <a:schemeClr val="tx1">
                              <a:lumMod val="75000"/>
                            </a:schemeClr>
                          </a:solidFill>
                          <a:latin typeface="+mn-lt"/>
                        </a:rPr>
                        <a:t>0.12</a:t>
                      </a:r>
                    </a:p>
                  </a:txBody>
                  <a:tcPr marL="74382" marR="74382" marT="37191" marB="3719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b="1">
                        <a:solidFill>
                          <a:schemeClr val="tx1">
                            <a:lumMod val="75000"/>
                          </a:schemeClr>
                        </a:solidFill>
                        <a:latin typeface="+mn-lt"/>
                      </a:endParaRPr>
                    </a:p>
                  </a:txBody>
                  <a:tcPr marL="74382" marR="74382" marT="37191" marB="3719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b="1" dirty="0">
                        <a:solidFill>
                          <a:schemeClr val="tx1">
                            <a:lumMod val="75000"/>
                          </a:schemeClr>
                        </a:solidFill>
                        <a:latin typeface="+mn-lt"/>
                      </a:endParaRPr>
                    </a:p>
                  </a:txBody>
                  <a:tcPr marL="74382" marR="74382" marT="37191" marB="37191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3600" b="1" dirty="0">
                          <a:solidFill>
                            <a:schemeClr val="tx1">
                              <a:lumMod val="75000"/>
                            </a:schemeClr>
                          </a:solidFill>
                          <a:latin typeface="+mn-lt"/>
                        </a:rPr>
                        <a:t>0.17</a:t>
                      </a:r>
                    </a:p>
                  </a:txBody>
                  <a:tcPr marL="74382" marR="74382" marT="37191" marB="3719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b="1">
                        <a:solidFill>
                          <a:schemeClr val="tx1">
                            <a:lumMod val="75000"/>
                          </a:schemeClr>
                        </a:solidFill>
                        <a:latin typeface="+mn-lt"/>
                      </a:endParaRPr>
                    </a:p>
                  </a:txBody>
                  <a:tcPr marL="74382" marR="74382" marT="37191" marB="3719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b="1" dirty="0">
                        <a:solidFill>
                          <a:schemeClr val="tx1">
                            <a:lumMod val="75000"/>
                          </a:schemeClr>
                        </a:solidFill>
                        <a:latin typeface="+mn-lt"/>
                      </a:endParaRPr>
                    </a:p>
                  </a:txBody>
                  <a:tcPr marL="74382" marR="74382" marT="37191" marB="37191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671882">
                <a:tc gridSpan="6">
                  <a:txBody>
                    <a:bodyPr/>
                    <a:lstStyle/>
                    <a:p>
                      <a:endParaRPr lang="en-US" sz="3600" b="1" dirty="0">
                        <a:solidFill>
                          <a:schemeClr val="tx1">
                            <a:lumMod val="75000"/>
                          </a:schemeClr>
                        </a:solidFill>
                        <a:latin typeface="+mn-lt"/>
                      </a:endParaRPr>
                    </a:p>
                  </a:txBody>
                  <a:tcPr marL="74382" marR="74382" marT="37191" marB="3719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600" b="1">
                        <a:solidFill>
                          <a:schemeClr val="tx1">
                            <a:lumMod val="75000"/>
                          </a:schemeClr>
                        </a:solidFill>
                        <a:latin typeface="+mn-lt"/>
                      </a:endParaRPr>
                    </a:p>
                  </a:txBody>
                  <a:tcPr marL="74382" marR="74382" marT="37191" marB="3719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247780">
                <a:tc gridSpan="6">
                  <a:txBody>
                    <a:bodyPr/>
                    <a:lstStyle/>
                    <a:p>
                      <a:r>
                        <a:rPr lang="en-US" sz="3600" b="1" dirty="0">
                          <a:solidFill>
                            <a:schemeClr val="tx1">
                              <a:lumMod val="75000"/>
                            </a:schemeClr>
                          </a:solidFill>
                          <a:latin typeface="+mn-lt"/>
                        </a:rPr>
                        <a:t>Standard errors in parentheses </a:t>
                      </a:r>
                      <a:br>
                        <a:rPr lang="en-US" sz="3600" b="1" dirty="0">
                          <a:solidFill>
                            <a:schemeClr val="tx1">
                              <a:lumMod val="75000"/>
                            </a:schemeClr>
                          </a:solidFill>
                          <a:latin typeface="+mn-lt"/>
                        </a:rPr>
                      </a:br>
                      <a:r>
                        <a:rPr lang="en-US" sz="3600" b="1" baseline="30000" dirty="0">
                          <a:solidFill>
                            <a:schemeClr val="tx1">
                              <a:lumMod val="75000"/>
                            </a:schemeClr>
                          </a:solidFill>
                          <a:latin typeface="+mn-lt"/>
                        </a:rPr>
                        <a:t>*</a:t>
                      </a:r>
                      <a:r>
                        <a:rPr lang="en-US" sz="3600" b="1" dirty="0">
                          <a:solidFill>
                            <a:schemeClr val="tx1">
                              <a:lumMod val="75000"/>
                            </a:schemeClr>
                          </a:solidFill>
                          <a:latin typeface="+mn-lt"/>
                        </a:rPr>
                        <a:t> </a:t>
                      </a:r>
                      <a:r>
                        <a:rPr lang="en-US" sz="3600" b="1" i="1" dirty="0">
                          <a:solidFill>
                            <a:schemeClr val="tx1">
                              <a:lumMod val="75000"/>
                            </a:schemeClr>
                          </a:solidFill>
                          <a:latin typeface="+mn-lt"/>
                        </a:rPr>
                        <a:t>p</a:t>
                      </a:r>
                      <a:r>
                        <a:rPr lang="en-US" sz="3600" b="1" dirty="0">
                          <a:solidFill>
                            <a:schemeClr val="tx1">
                              <a:lumMod val="75000"/>
                            </a:schemeClr>
                          </a:solidFill>
                          <a:latin typeface="+mn-lt"/>
                        </a:rPr>
                        <a:t> &lt; 0.05, </a:t>
                      </a:r>
                      <a:r>
                        <a:rPr lang="en-US" sz="3600" b="1" baseline="30000" dirty="0">
                          <a:solidFill>
                            <a:schemeClr val="tx1">
                              <a:lumMod val="75000"/>
                            </a:schemeClr>
                          </a:solidFill>
                          <a:latin typeface="+mn-lt"/>
                        </a:rPr>
                        <a:t>**</a:t>
                      </a:r>
                      <a:r>
                        <a:rPr lang="en-US" sz="3600" b="1" dirty="0">
                          <a:solidFill>
                            <a:schemeClr val="tx1">
                              <a:lumMod val="75000"/>
                            </a:schemeClr>
                          </a:solidFill>
                          <a:latin typeface="+mn-lt"/>
                        </a:rPr>
                        <a:t> </a:t>
                      </a:r>
                      <a:r>
                        <a:rPr lang="en-US" sz="3600" b="1" i="1" dirty="0">
                          <a:solidFill>
                            <a:schemeClr val="tx1">
                              <a:lumMod val="75000"/>
                            </a:schemeClr>
                          </a:solidFill>
                          <a:latin typeface="+mn-lt"/>
                        </a:rPr>
                        <a:t>p</a:t>
                      </a:r>
                      <a:r>
                        <a:rPr lang="en-US" sz="3600" b="1" dirty="0">
                          <a:solidFill>
                            <a:schemeClr val="tx1">
                              <a:lumMod val="75000"/>
                            </a:schemeClr>
                          </a:solidFill>
                          <a:latin typeface="+mn-lt"/>
                        </a:rPr>
                        <a:t> &lt; 0.01, </a:t>
                      </a:r>
                      <a:r>
                        <a:rPr lang="en-US" sz="3600" b="1" baseline="30000" dirty="0">
                          <a:solidFill>
                            <a:schemeClr val="tx1">
                              <a:lumMod val="75000"/>
                            </a:schemeClr>
                          </a:solidFill>
                          <a:latin typeface="+mn-lt"/>
                        </a:rPr>
                        <a:t>***</a:t>
                      </a:r>
                      <a:r>
                        <a:rPr lang="en-US" sz="3600" b="1" dirty="0">
                          <a:solidFill>
                            <a:schemeClr val="tx1">
                              <a:lumMod val="75000"/>
                            </a:schemeClr>
                          </a:solidFill>
                          <a:latin typeface="+mn-lt"/>
                        </a:rPr>
                        <a:t> </a:t>
                      </a:r>
                      <a:r>
                        <a:rPr lang="en-US" sz="3600" b="1" i="1" dirty="0">
                          <a:solidFill>
                            <a:schemeClr val="tx1">
                              <a:lumMod val="75000"/>
                            </a:schemeClr>
                          </a:solidFill>
                          <a:latin typeface="+mn-lt"/>
                        </a:rPr>
                        <a:t>p</a:t>
                      </a:r>
                      <a:r>
                        <a:rPr lang="en-US" sz="3600" b="1" dirty="0">
                          <a:solidFill>
                            <a:schemeClr val="tx1">
                              <a:lumMod val="75000"/>
                            </a:schemeClr>
                          </a:solidFill>
                          <a:latin typeface="+mn-lt"/>
                        </a:rPr>
                        <a:t> &lt; 0.001</a:t>
                      </a:r>
                    </a:p>
                  </a:txBody>
                  <a:tcPr marL="74382" marR="74382" marT="37191" marB="3719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600" b="1" dirty="0">
                        <a:solidFill>
                          <a:schemeClr val="tx1">
                            <a:lumMod val="75000"/>
                          </a:schemeClr>
                        </a:solidFill>
                        <a:latin typeface="+mn-lt"/>
                      </a:endParaRPr>
                    </a:p>
                  </a:txBody>
                  <a:tcPr marL="74382" marR="74382" marT="37191" marB="3719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 flipH="1">
            <a:off x="994378" y="638692"/>
            <a:ext cx="2025259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smtClean="0">
                <a:latin typeface="Lato Light"/>
                <a:cs typeface="Lato Light"/>
              </a:rPr>
              <a:t>OLS </a:t>
            </a:r>
            <a:r>
              <a:rPr lang="en-US" sz="6600" b="1">
                <a:latin typeface="Lato Light"/>
                <a:cs typeface="Lato Light"/>
              </a:rPr>
              <a:t>r</a:t>
            </a:r>
            <a:r>
              <a:rPr lang="en-US" sz="6600" b="1" smtClean="0">
                <a:latin typeface="Lato Light"/>
                <a:cs typeface="Lato Light"/>
              </a:rPr>
              <a:t>egressions predicting positive tweet classification</a:t>
            </a:r>
            <a:endParaRPr lang="en-US" sz="6600" b="1" dirty="0">
              <a:latin typeface="Lato Light"/>
              <a:cs typeface="Lato Light"/>
            </a:endParaRPr>
          </a:p>
        </p:txBody>
      </p:sp>
    </p:spTree>
    <p:extLst>
      <p:ext uri="{BB962C8B-B14F-4D97-AF65-F5344CB8AC3E}">
        <p14:creationId xmlns:p14="http://schemas.microsoft.com/office/powerpoint/2010/main" val="10320944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909727" y="3317312"/>
            <a:ext cx="12659876" cy="3868108"/>
          </a:xfrm>
          <a:prstGeom prst="rect">
            <a:avLst/>
          </a:prstGeom>
          <a:solidFill>
            <a:schemeClr val="accent6">
              <a:alpha val="46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50790" y="865194"/>
            <a:ext cx="2279485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latin typeface="Lato Light"/>
                <a:cs typeface="Lato Light"/>
              </a:rPr>
              <a:t>Religious context and </a:t>
            </a:r>
            <a:r>
              <a:rPr lang="en-US" sz="6600" dirty="0" smtClean="0">
                <a:latin typeface="Lato Light"/>
                <a:cs typeface="Lato Light"/>
              </a:rPr>
              <a:t>online </a:t>
            </a:r>
            <a:r>
              <a:rPr lang="en-US" sz="6600" dirty="0">
                <a:latin typeface="Lato Light"/>
                <a:cs typeface="Lato Light"/>
              </a:rPr>
              <a:t>sentiment expression</a:t>
            </a:r>
            <a:endParaRPr lang="en-US" sz="9600" dirty="0">
              <a:latin typeface="Lato Light"/>
              <a:cs typeface="Lato Light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151282" y="4347957"/>
            <a:ext cx="750618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2"/>
                </a:solidFill>
              </a:rPr>
              <a:t>Tweets</a:t>
            </a:r>
          </a:p>
          <a:p>
            <a:r>
              <a:rPr lang="en-US" dirty="0" smtClean="0">
                <a:solidFill>
                  <a:schemeClr val="accent2"/>
                </a:solidFill>
              </a:rPr>
              <a:t>Text, tweet attributes (retweets, favorites), location</a:t>
            </a:r>
            <a:endParaRPr lang="en-US" dirty="0">
              <a:solidFill>
                <a:schemeClr val="accent2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email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9720" y="4385010"/>
            <a:ext cx="2117074" cy="2190517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550790" y="3153350"/>
            <a:ext cx="5777315" cy="665670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FFFF"/>
                </a:solidFill>
              </a:rPr>
              <a:t>Tweets. </a:t>
            </a:r>
            <a:r>
              <a:rPr lang="en-US" b="1" dirty="0" smtClean="0">
                <a:solidFill>
                  <a:srgbClr val="FFFFFF"/>
                </a:solidFill>
              </a:rPr>
              <a:t>n=532,388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4571793" y="3990204"/>
            <a:ext cx="9093260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dirty="0" smtClean="0">
                <a:latin typeface="Lato Light"/>
                <a:cs typeface="Lato Light"/>
              </a:rPr>
              <a:t>Dictionary of words associated </a:t>
            </a:r>
          </a:p>
          <a:p>
            <a:pPr algn="ctr"/>
            <a:r>
              <a:rPr lang="en-US" sz="5400" dirty="0">
                <a:latin typeface="Lato Light"/>
                <a:cs typeface="Lato Light"/>
              </a:rPr>
              <a:t>w</a:t>
            </a:r>
            <a:r>
              <a:rPr lang="en-US" sz="5400" dirty="0" smtClean="0">
                <a:latin typeface="Lato Light"/>
                <a:cs typeface="Lato Light"/>
              </a:rPr>
              <a:t>ith anger</a:t>
            </a:r>
            <a:r>
              <a:rPr lang="en-US" sz="5400" dirty="0" smtClean="0">
                <a:latin typeface="Lato Light"/>
                <a:cs typeface="Lato Light"/>
              </a:rPr>
              <a:t>, sadness, fear, trust, </a:t>
            </a:r>
          </a:p>
          <a:p>
            <a:pPr algn="ctr"/>
            <a:r>
              <a:rPr lang="en-US" sz="5400" dirty="0" smtClean="0">
                <a:latin typeface="Lato Light"/>
                <a:cs typeface="Lato Light"/>
              </a:rPr>
              <a:t>joy, anticipation, surprise </a:t>
            </a:r>
            <a:endParaRPr lang="en-US" sz="8000" dirty="0">
              <a:latin typeface="Lato Light"/>
              <a:cs typeface="Lato Light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944008" y="8067877"/>
            <a:ext cx="2108159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 smtClean="0">
                <a:solidFill>
                  <a:schemeClr val="bg2">
                    <a:lumMod val="50000"/>
                  </a:schemeClr>
                </a:solidFill>
                <a:latin typeface="Lato Light"/>
                <a:cs typeface="Lato Light"/>
              </a:rPr>
              <a:t>lol</a:t>
            </a:r>
            <a:r>
              <a:rPr lang="en-US" sz="6000" b="1" dirty="0" smtClean="0">
                <a:latin typeface="Lato Light"/>
                <a:cs typeface="Lato Light"/>
              </a:rPr>
              <a:t> ASR is </a:t>
            </a:r>
            <a:r>
              <a:rPr lang="en-US" sz="6000" b="1" dirty="0" smtClean="0">
                <a:solidFill>
                  <a:schemeClr val="bg2">
                    <a:lumMod val="50000"/>
                  </a:schemeClr>
                </a:solidFill>
                <a:latin typeface="Lato Light"/>
                <a:cs typeface="Lato Light"/>
              </a:rPr>
              <a:t>pretty</a:t>
            </a:r>
            <a:r>
              <a:rPr lang="en-US" sz="6000" b="1" dirty="0" smtClean="0">
                <a:latin typeface="Lato Light"/>
                <a:cs typeface="Lato Light"/>
              </a:rPr>
              <a:t> </a:t>
            </a:r>
            <a:r>
              <a:rPr lang="en-US" sz="6000" b="1" dirty="0" smtClean="0">
                <a:solidFill>
                  <a:schemeClr val="bg2">
                    <a:lumMod val="50000"/>
                  </a:schemeClr>
                </a:solidFill>
                <a:latin typeface="Lato Light"/>
                <a:cs typeface="Lato Light"/>
              </a:rPr>
              <a:t>cool</a:t>
            </a:r>
            <a:r>
              <a:rPr lang="en-US" sz="6000" b="1" dirty="0" smtClean="0">
                <a:latin typeface="Lato Light"/>
                <a:cs typeface="Lato Light"/>
              </a:rPr>
              <a:t> in general but this presentation is </a:t>
            </a:r>
            <a:r>
              <a:rPr lang="en-US" sz="6000" b="1" dirty="0" smtClean="0">
                <a:solidFill>
                  <a:srgbClr val="FF0000"/>
                </a:solidFill>
                <a:latin typeface="Lato Light"/>
                <a:cs typeface="Lato Light"/>
              </a:rPr>
              <a:t>boring</a:t>
            </a:r>
            <a:endParaRPr lang="en-US" sz="8800" b="1" dirty="0">
              <a:solidFill>
                <a:srgbClr val="FF0000"/>
              </a:solidFill>
              <a:latin typeface="Lato Light"/>
              <a:cs typeface="Lato Light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151282" y="9698727"/>
            <a:ext cx="1130950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>
                <a:latin typeface="Lato Light"/>
                <a:cs typeface="Lato Light"/>
              </a:rPr>
              <a:t>Proportion </a:t>
            </a:r>
            <a:r>
              <a:rPr lang="en-US" sz="5400" b="1" dirty="0" smtClean="0">
                <a:solidFill>
                  <a:schemeClr val="bg2">
                    <a:lumMod val="50000"/>
                  </a:schemeClr>
                </a:solidFill>
                <a:latin typeface="Lato Light"/>
                <a:cs typeface="Lato Light"/>
              </a:rPr>
              <a:t>joy</a:t>
            </a:r>
            <a:r>
              <a:rPr lang="en-US" sz="5400" dirty="0" smtClean="0">
                <a:latin typeface="Lato Light"/>
                <a:cs typeface="Lato Light"/>
              </a:rPr>
              <a:t> words: 3/12 = .25</a:t>
            </a:r>
          </a:p>
          <a:p>
            <a:r>
              <a:rPr lang="en-US" sz="5400" dirty="0" smtClean="0">
                <a:latin typeface="Lato Light"/>
                <a:cs typeface="Lato Light"/>
              </a:rPr>
              <a:t>Proportion </a:t>
            </a:r>
            <a:r>
              <a:rPr lang="en-US" sz="5400" b="1" dirty="0" smtClean="0">
                <a:solidFill>
                  <a:srgbClr val="FF0000"/>
                </a:solidFill>
                <a:latin typeface="Lato Light"/>
                <a:cs typeface="Lato Light"/>
              </a:rPr>
              <a:t>sadness </a:t>
            </a:r>
            <a:r>
              <a:rPr lang="en-US" sz="5400" dirty="0" smtClean="0">
                <a:latin typeface="Lato Light"/>
                <a:cs typeface="Lato Light"/>
              </a:rPr>
              <a:t>words</a:t>
            </a:r>
            <a:r>
              <a:rPr lang="en-US" sz="5400" dirty="0" smtClean="0">
                <a:latin typeface="Lato Light"/>
                <a:cs typeface="Lato Light"/>
              </a:rPr>
              <a:t>: 1/12 = 0.083</a:t>
            </a:r>
            <a:endParaRPr lang="en-US" sz="8000" dirty="0">
              <a:latin typeface="Lato Light"/>
              <a:cs typeface="Lato Light"/>
            </a:endParaRPr>
          </a:p>
        </p:txBody>
      </p:sp>
    </p:spTree>
    <p:extLst>
      <p:ext uri="{BB962C8B-B14F-4D97-AF65-F5344CB8AC3E}">
        <p14:creationId xmlns:p14="http://schemas.microsoft.com/office/powerpoint/2010/main" val="15936363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72"/>
            <a:ext cx="24377650" cy="1371242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 flipH="1">
            <a:off x="1579594" y="338035"/>
            <a:ext cx="9503692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 smtClean="0">
                <a:latin typeface="Lato Light"/>
                <a:cs typeface="Lato Light"/>
              </a:rPr>
              <a:t>Mean proportion of “joy”</a:t>
            </a:r>
          </a:p>
          <a:p>
            <a:r>
              <a:rPr lang="en-US" sz="6600" b="1" dirty="0" smtClean="0">
                <a:latin typeface="Lato Light"/>
                <a:cs typeface="Lato Light"/>
              </a:rPr>
              <a:t>words per tweet, by state</a:t>
            </a:r>
            <a:endParaRPr lang="en-US" sz="6600" b="1" dirty="0">
              <a:latin typeface="Lato Light"/>
              <a:cs typeface="Lato Ligh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400" y="10437952"/>
            <a:ext cx="4219448" cy="2956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3960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Theme">
  <a:themeElements>
    <a:clrScheme name="White BG">
      <a:dk1>
        <a:srgbClr val="737572"/>
      </a:dk1>
      <a:lt1>
        <a:sysClr val="window" lastClr="FFFFFF"/>
      </a:lt1>
      <a:dk2>
        <a:srgbClr val="445469"/>
      </a:dk2>
      <a:lt2>
        <a:srgbClr val="FAFCFF"/>
      </a:lt2>
      <a:accent1>
        <a:srgbClr val="0D73B2"/>
      </a:accent1>
      <a:accent2>
        <a:srgbClr val="445468"/>
      </a:accent2>
      <a:accent3>
        <a:srgbClr val="33D1AD"/>
      </a:accent3>
      <a:accent4>
        <a:srgbClr val="F19A14"/>
      </a:accent4>
      <a:accent5>
        <a:srgbClr val="91CE55"/>
      </a:accent5>
      <a:accent6>
        <a:srgbClr val="CAC9D0"/>
      </a:accent6>
      <a:hlink>
        <a:srgbClr val="216BA9"/>
      </a:hlink>
      <a:folHlink>
        <a:srgbClr val="1FB18A"/>
      </a:folHlink>
    </a:clrScheme>
    <a:fontScheme name="Custom 1">
      <a:majorFont>
        <a:latin typeface="Lato"/>
        <a:ea typeface=""/>
        <a:cs typeface=""/>
      </a:majorFont>
      <a:minorFont>
        <a:latin typeface="Lat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Foundry.thmx</Template>
  <TotalTime>21390</TotalTime>
  <Words>523</Words>
  <Application>Microsoft Macintosh PowerPoint</Application>
  <PresentationFormat>Custom</PresentationFormat>
  <Paragraphs>146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Calibri Light</vt:lpstr>
      <vt:lpstr>Helvetica Light</vt:lpstr>
      <vt:lpstr>Helvetica Neue Light</vt:lpstr>
      <vt:lpstr>Kontrapunkt Bob Bold</vt:lpstr>
      <vt:lpstr>Lato Light</vt:lpstr>
      <vt:lpstr>Arial</vt:lpstr>
      <vt:lpstr>Default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Jetfabrik</dc:creator>
  <cp:keywords/>
  <dc:description/>
  <cp:lastModifiedBy>Joe D Marshall</cp:lastModifiedBy>
  <cp:revision>3683</cp:revision>
  <dcterms:created xsi:type="dcterms:W3CDTF">2014-11-12T21:47:38Z</dcterms:created>
  <dcterms:modified xsi:type="dcterms:W3CDTF">2017-08-14T05:39:03Z</dcterms:modified>
  <cp:category/>
</cp:coreProperties>
</file>